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Permanent Marker" panose="020B0604020202020204" charset="0"/>
      <p:regular r:id="rId12"/>
    </p:embeddedFont>
    <p:embeddedFont>
      <p:font typeface="Comic Sans MS" panose="030F0702030302020204" pitchFamily="66" charset="0"/>
      <p:regular r:id="rId13"/>
      <p:bold r:id="rId14"/>
    </p:embeddedFont>
    <p:embeddedFont>
      <p:font typeface="Ultra" panose="020B0604020202020204" charset="0"/>
      <p:regular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yden Ruhl" initials="" lastIdx="1" clrIdx="0"/>
  <p:cmAuthor id="1" name="Sinclair Richman" initials="" lastIdx="1" clrIdx="1"/>
  <p:cmAuthor id="2" name="Marcilee Kinerman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tylers coming on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idx="2">
    <p:pos x="6000" y="200"/>
    <p:text>who put backgrounds on our power point</p:text>
  </p:cm>
  <p:cm authorId="2" idx="1">
    <p:pos x="6000" y="100"/>
    <p:text>hi sinclair</p:text>
  </p:cm>
  <p:cm authorId="1" idx="1">
    <p:pos x="6000" y="0"/>
    <p:text>sup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67896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11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81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50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17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74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41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95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92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79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 descr="Florida-State-Seminoles-2014-0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399" y="233649"/>
            <a:ext cx="7018475" cy="46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311700" y="939572"/>
            <a:ext cx="8222100" cy="838800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Seminole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311700" y="2743500"/>
            <a:ext cx="8520600" cy="792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Hayden, Sinclair, Marcilee, Tyler, Haley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FF00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Real Estate Agent  By:Tyler Austin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0" y="1229875"/>
            <a:ext cx="4614600" cy="38235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Seminoles lived in houses called chickees.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Seminole chickees were made out of wood and plaster.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roofs were made of thatched palmetto leaf fiber.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They lived in these houses to keep away swamp animals and protect from floods.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 descr="chickee-structure-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600" y="1134462"/>
            <a:ext cx="4529399" cy="28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Some images of homes of seminoles:tyler austin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 descr="seminole-tribe-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81847"/>
            <a:ext cx="4637350" cy="308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 descr="4651065_ori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3950" y="2028150"/>
            <a:ext cx="3744200" cy="2540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FFF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60950" y="-104750"/>
            <a:ext cx="8222100" cy="7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Clothing :HAYDEN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93100" y="662950"/>
            <a:ext cx="6193200" cy="3547200"/>
          </a:xfrm>
          <a:prstGeom prst="rect">
            <a:avLst/>
          </a:prstGeom>
          <a:solidFill>
            <a:srgbClr val="F3F3F3"/>
          </a:solidFill>
          <a:ln w="228600" cap="flat" cmpd="sng">
            <a:solidFill>
              <a:srgbClr val="FF1E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Font typeface="Comic Sans MS"/>
            </a:pPr>
            <a:r>
              <a:rPr lang="en" b="1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Men: </a:t>
            </a:r>
            <a:r>
              <a:rPr lang="en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breechcloths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mic Sans MS"/>
            </a:pPr>
            <a:r>
              <a:rPr lang="en" b="1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Women: </a:t>
            </a:r>
            <a:r>
              <a:rPr lang="en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wraparound skirts, usually woven from palmetto.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51FF"/>
              </a:buClr>
              <a:buFont typeface="Comic Sans MS"/>
            </a:pPr>
            <a:r>
              <a:rPr lang="en">
                <a:solidFill>
                  <a:srgbClr val="BC51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Shirts were not necessary in Seminole culture, but men and women both wore poncho-style shirts called mantas in cool weather.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8C6"/>
              </a:buClr>
              <a:buFont typeface="Comic Sans MS"/>
            </a:pPr>
            <a:r>
              <a:rPr lang="en">
                <a:solidFill>
                  <a:srgbClr val="FF28C6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Seminoles also wore moccasins made from animal hides on their feet.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A623"/>
              </a:buClr>
              <a:buFont typeface="Comic Sans MS"/>
            </a:pPr>
            <a:r>
              <a:rPr lang="en">
                <a:solidFill>
                  <a:srgbClr val="3DA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Materials: They used cotton, palmetto fibers, and hides to make their clothes but didn’t use much hide because the weather was warm. They used more plant materials to keep themselves cool.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3" name="Shape 113" descr="227314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3025" y="3200900"/>
            <a:ext cx="1524975" cy="1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0250" y="57425"/>
            <a:ext cx="104775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7400" y="1487637"/>
            <a:ext cx="982849" cy="167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0" y="75050"/>
            <a:ext cx="8520600" cy="572700"/>
          </a:xfrm>
          <a:prstGeom prst="rect">
            <a:avLst/>
          </a:prstGeom>
          <a:solidFill>
            <a:srgbClr val="9900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GEOGRAPHY  SINCLAIR RICHMAN</a:t>
            </a: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0" y="647750"/>
            <a:ext cx="5624400" cy="4428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THe seminoles settled in Florida after forming from Native Americans of the Creek tribe.  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There were no tribes near them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there were rivers, lakes, swamps, and the ocean. </a:t>
            </a:r>
            <a:r>
              <a:rPr lang="en" sz="2400">
                <a:solidFill>
                  <a:srgbClr val="00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They faced warm and muggy temperatures.</a:t>
            </a:r>
            <a:r>
              <a:rPr lang="en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FF00"/>
              </a:solidFill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800" y="75047"/>
            <a:ext cx="2258574" cy="22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4325" y="2503750"/>
            <a:ext cx="3519674" cy="26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0" y="54600"/>
            <a:ext cx="9144000" cy="2511000"/>
          </a:xfrm>
          <a:prstGeom prst="rect">
            <a:avLst/>
          </a:prstGeom>
          <a:solidFill>
            <a:srgbClr val="0000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00FFFF"/>
                </a:solidFill>
                <a:latin typeface="Ultra"/>
                <a:ea typeface="Ultra"/>
                <a:cs typeface="Ultra"/>
                <a:sym typeface="Ultra"/>
              </a:rPr>
              <a:t>Seminole Food </a:t>
            </a:r>
            <a:r>
              <a:rPr lang="en" sz="1800" u="sng">
                <a:solidFill>
                  <a:srgbClr val="00FFFF"/>
                </a:solidFill>
                <a:latin typeface="Ultra"/>
                <a:ea typeface="Ultra"/>
                <a:cs typeface="Ultra"/>
                <a:sym typeface="Ultra"/>
              </a:rPr>
              <a:t>by:Marcilee Kinerman</a:t>
            </a:r>
            <a:r>
              <a:rPr lang="en">
                <a:solidFill>
                  <a:srgbClr val="00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0" y="695250"/>
            <a:ext cx="6459600" cy="4448100"/>
          </a:xfrm>
          <a:prstGeom prst="rect">
            <a:avLst/>
          </a:prstGeom>
          <a:solidFill>
            <a:srgbClr val="9900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latin typeface="Ultra"/>
                <a:ea typeface="Ultra"/>
                <a:cs typeface="Ultra"/>
                <a:sym typeface="Ultra"/>
              </a:rPr>
              <a:t>Men used bows and arrows to hunt and spears to catch fish.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  <a:latin typeface="Ultra"/>
                <a:ea typeface="Ultra"/>
                <a:cs typeface="Ultra"/>
                <a:sym typeface="Ultra"/>
              </a:rPr>
              <a:t>The women  grew corn, beans, squash, and Indian potatoes.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Ultra"/>
                <a:ea typeface="Ultra"/>
                <a:cs typeface="Ultra"/>
                <a:sym typeface="Ultra"/>
              </a:rPr>
              <a:t>They sweetened  their food with  cane sugar.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F95FF"/>
                </a:solidFill>
                <a:latin typeface="Ultra"/>
                <a:ea typeface="Ultra"/>
                <a:cs typeface="Ultra"/>
                <a:sym typeface="Ultra"/>
              </a:rPr>
              <a:t>They ate this food because it was easy to grow and available to the Seminoles </a:t>
            </a:r>
            <a:r>
              <a:rPr lang="en">
                <a:solidFill>
                  <a:srgbClr val="4F95FF"/>
                </a:solidFill>
              </a:rPr>
              <a:t>.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050" y="0"/>
            <a:ext cx="2256750" cy="25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 descr="WEK_CURRIEZ103008_43921a_8col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4050" y="2562650"/>
            <a:ext cx="2799725" cy="25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ABFDFF"/>
                </a:solidFill>
                <a:latin typeface="Ultra"/>
                <a:ea typeface="Ultra"/>
                <a:cs typeface="Ultra"/>
                <a:sym typeface="Ultra"/>
              </a:rPr>
              <a:t>Community Resources By: Haley K.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0" y="736425"/>
            <a:ext cx="6100199" cy="4407000"/>
          </a:xfrm>
          <a:prstGeom prst="rect">
            <a:avLst/>
          </a:prstGeom>
          <a:solidFill>
            <a:srgbClr val="9FC5E8"/>
          </a:solidFill>
          <a:ln w="762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Men: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hunters and sometimes went to war to protect their families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Women: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farmers and also did most of the child care and cooking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BOth: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genders took part in storytelling, artwork and music, and traditional medicine.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Children: played with each other, helped around the house, and learned skills from their parents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Transportation: </a:t>
            </a:r>
            <a:r>
              <a:rPr lang="en" sz="14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flat </a:t>
            </a:r>
            <a:r>
              <a:rPr lang="en" sz="1400" b="1" i="1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dugout canoes</a:t>
            </a:r>
            <a:r>
              <a:rPr lang="en" sz="14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from hollowed-out cypress logs. They steered these boats with poles rather than paddles, and sometimes used sails made from palmetto fibe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7012" y="32956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0188" y="925650"/>
            <a:ext cx="2988411" cy="184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  <a:latin typeface="Ultra"/>
                <a:ea typeface="Ultra"/>
                <a:cs typeface="Ultra"/>
                <a:sym typeface="Ultra"/>
              </a:rPr>
              <a:t>Thanks for watching the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  <a:latin typeface="Ultra"/>
                <a:ea typeface="Ultra"/>
                <a:cs typeface="Ultra"/>
                <a:sym typeface="Ultra"/>
              </a:rPr>
              <a:t>Seminole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  <a:latin typeface="Ultra"/>
                <a:ea typeface="Ultra"/>
                <a:cs typeface="Ultra"/>
                <a:sym typeface="Ultra"/>
              </a:rPr>
              <a:t>Tribe</a:t>
            </a:r>
          </a:p>
          <a:p>
            <a:pPr lvl="0" algn="ctr" rtl="0">
              <a:spcBef>
                <a:spcPts val="0"/>
              </a:spcBef>
              <a:buNone/>
            </a:pPr>
            <a:endParaRPr sz="3600">
              <a:solidFill>
                <a:srgbClr val="0000FF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On-screen Show (16:9)</PresentationFormat>
  <Paragraphs>34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Permanent Marker</vt:lpstr>
      <vt:lpstr>Comic Sans MS</vt:lpstr>
      <vt:lpstr>Ultra</vt:lpstr>
      <vt:lpstr>Roboto</vt:lpstr>
      <vt:lpstr>geometric</vt:lpstr>
      <vt:lpstr>PowerPoint Presentation</vt:lpstr>
      <vt:lpstr>Seminole</vt:lpstr>
      <vt:lpstr>Real Estate Agent  By:Tyler Austin</vt:lpstr>
      <vt:lpstr>Some images of homes of seminoles:tyler austin</vt:lpstr>
      <vt:lpstr>Clothing :HAYDEN</vt:lpstr>
      <vt:lpstr>GEOGRAPHY  SINCLAIR RICHMAN GEO </vt:lpstr>
      <vt:lpstr>Seminole Food by:Marcilee Kinerman </vt:lpstr>
      <vt:lpstr>Community Resources By: Haley K.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Bidlack, Kaitlyn</dc:creator>
  <cp:lastModifiedBy>Bidlack, Kaitlyn</cp:lastModifiedBy>
  <cp:revision>1</cp:revision>
  <dcterms:modified xsi:type="dcterms:W3CDTF">2016-10-17T18:54:54Z</dcterms:modified>
</cp:coreProperties>
</file>