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0"/>
    </p:embeddedFont>
    <p:embeddedFont>
      <p:font typeface="Pinyon Script" panose="020B0604020202020204" charset="0"/>
      <p:regular r:id="rId11"/>
    </p:embeddedFont>
    <p:embeddedFont>
      <p:font typeface="Alegreya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 Geissler-Norseng" initials="" lastIdx="2" clrIdx="0"/>
  <p:cmAuthor id="1" name="Elise Challas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i hate this comprter</p:text>
  </p:cm>
  <p:cm authorId="1" idx="1">
    <p:pos x="6000" y="100"/>
    <p:text>HIIII</p:text>
  </p:cm>
  <p:cm authorId="1" idx="2">
    <p:pos x="6000" y="200"/>
    <p:text>_Marked as resolved_</p:text>
  </p:cm>
  <p:cm authorId="0" idx="2">
    <p:pos x="6000" y="300"/>
    <p:text>_Re-opened_
!@@#%$%^&amp;*8</p:text>
  </p:cm>
  <p:cm authorId="1" idx="3">
    <p:pos x="6000" y="400"/>
    <p:text>Molly, please figure out how to delete pictures or luca please tell her how to this is a disaster</p:text>
  </p:cm>
  <p:cm authorId="1" idx="4">
    <p:pos x="6000" y="500"/>
    <p:text>hi people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9371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53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99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31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35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295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Riing </a:t>
            </a:r>
          </a:p>
        </p:txBody>
      </p:sp>
    </p:spTree>
    <p:extLst>
      <p:ext uri="{BB962C8B-B14F-4D97-AF65-F5344CB8AC3E}">
        <p14:creationId xmlns:p14="http://schemas.microsoft.com/office/powerpoint/2010/main" val="242065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48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The Nez Perce Tribe !!!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By Ellie,Luca,Molly, Briseyda, and Joe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0" y="74647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Geographer: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2955963" y="277587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Joe Fahmy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0" y="823900"/>
            <a:ext cx="4569600" cy="22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FFFF00"/>
                </a:solidFill>
              </a:rPr>
              <a:t> Location: 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EAST of the Kwakiutl tribe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Parts of eastern Oregon and Washington as well as the state of idaho.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 b="1">
                <a:solidFill>
                  <a:srgbClr val="FFFF00"/>
                </a:solidFill>
              </a:rPr>
              <a:t>PLATEAU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FFFF00"/>
                </a:solidFill>
              </a:rPr>
              <a:t>Features: 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on the columbia plateau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between the Cascade Mountains (west) and the Rocky Mountains (east)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Between Columbia and Snake rivers. 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topped mountains and hills 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many rivers and streams</a:t>
            </a:r>
          </a:p>
          <a:p>
            <a:pPr marL="457200" lvl="0" indent="-342900" rtl="0">
              <a:spcBef>
                <a:spcPts val="0"/>
              </a:spcBef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forests and grasslands.  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900" y="326400"/>
            <a:ext cx="4110424" cy="296295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4862125" y="3579075"/>
            <a:ext cx="4189200" cy="110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b="1" u="sng">
                <a:solidFill>
                  <a:srgbClr val="FFFF00"/>
                </a:solidFill>
              </a:rPr>
              <a:t> Climate:</a:t>
            </a:r>
          </a:p>
          <a:p>
            <a:pPr marL="457200" lvl="0" indent="-3429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Winter: high humidity, moderately cold not as low as other northern state with high elevations. </a:t>
            </a:r>
          </a:p>
          <a:p>
            <a:pPr marL="457200" lvl="0" indent="-3429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Char char="●"/>
            </a:pPr>
            <a:r>
              <a:rPr lang="en" sz="1800">
                <a:solidFill>
                  <a:srgbClr val="FFFF00"/>
                </a:solidFill>
              </a:rPr>
              <a:t>Summers: hot and dry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7D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 rot="-1130">
            <a:off x="0" y="1349"/>
            <a:ext cx="8212500" cy="72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Fashion Designer: Molly Thompson!!!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4603275" y="596500"/>
            <a:ext cx="4473600" cy="4484400"/>
          </a:xfrm>
          <a:prstGeom prst="rect">
            <a:avLst/>
          </a:prstGeom>
          <a:solidFill>
            <a:srgbClr val="9FC5E8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20124D"/>
              </a:buClr>
              <a:buSzPct val="100000"/>
              <a:buFont typeface="Trebuchet MS"/>
              <a:buChar char="●"/>
            </a:pPr>
            <a:r>
              <a:rPr lang="en" sz="2400" u="sng">
                <a:solidFill>
                  <a:srgbClr val="20124D"/>
                </a:solidFill>
                <a:latin typeface="Trebuchet MS"/>
                <a:ea typeface="Trebuchet MS"/>
                <a:cs typeface="Trebuchet MS"/>
                <a:sym typeface="Trebuchet MS"/>
              </a:rPr>
              <a:t>men and boys:</a:t>
            </a:r>
            <a:r>
              <a:rPr lang="en" sz="2400">
                <a:solidFill>
                  <a:srgbClr val="20124D"/>
                </a:solidFill>
                <a:latin typeface="Trebuchet MS"/>
                <a:ea typeface="Trebuchet MS"/>
                <a:cs typeface="Trebuchet MS"/>
                <a:sym typeface="Trebuchet MS"/>
              </a:rPr>
              <a:t> long fringed skirts, belts, and moccasins (leather shoes)</a:t>
            </a:r>
          </a:p>
          <a:p>
            <a:pPr marL="457200" lvl="0" indent="-381000" rtl="0">
              <a:spcBef>
                <a:spcPts val="0"/>
              </a:spcBef>
              <a:buClr>
                <a:srgbClr val="20124D"/>
              </a:buClr>
              <a:buSzPct val="100000"/>
              <a:buFont typeface="Trebuchet MS"/>
              <a:buChar char="●"/>
            </a:pPr>
            <a:r>
              <a:rPr lang="en" sz="2400" u="sng">
                <a:solidFill>
                  <a:srgbClr val="741B47"/>
                </a:solidFill>
                <a:latin typeface="Trebuchet MS"/>
                <a:ea typeface="Trebuchet MS"/>
                <a:cs typeface="Trebuchet MS"/>
                <a:sym typeface="Trebuchet MS"/>
              </a:rPr>
              <a:t>women and girls:</a:t>
            </a: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2400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rPr>
              <a:t>long deerskin dresses, corn husk hats, and knee-high moccasins. </a:t>
            </a:r>
          </a:p>
          <a:p>
            <a:pPr marL="457200" lvl="0" indent="-381000" rtl="0">
              <a:spcBef>
                <a:spcPts val="0"/>
              </a:spcBef>
              <a:buClr>
                <a:srgbClr val="20124D"/>
              </a:buClr>
              <a:buSzPct val="100000"/>
              <a:buFont typeface="Trebuchet MS"/>
              <a:buChar char="●"/>
            </a:pPr>
            <a:r>
              <a:rPr lang="en" sz="2400">
                <a:solidFill>
                  <a:srgbClr val="351C75"/>
                </a:solidFill>
                <a:latin typeface="Trebuchet MS"/>
                <a:ea typeface="Trebuchet MS"/>
                <a:cs typeface="Trebuchet MS"/>
                <a:sym typeface="Trebuchet MS"/>
              </a:rPr>
              <a:t>Dresses and warrior’s skirts were fringed and often decorated with beadwork, shells, and painted designs.</a:t>
            </a:r>
            <a:r>
              <a:rPr lang="en">
                <a:solidFill>
                  <a:srgbClr val="351C75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       </a:t>
            </a:r>
            <a:r>
              <a:rPr lang="en"/>
              <a:t>                                                                           </a:t>
            </a:r>
          </a:p>
        </p:txBody>
      </p:sp>
      <p:pic>
        <p:nvPicPr>
          <p:cNvPr id="102" name="Shape 102" descr="A traditional Nez Perce beade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0" y="596500"/>
            <a:ext cx="3167375" cy="315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t="12273"/>
          <a:stretch/>
        </p:blipFill>
        <p:spPr>
          <a:xfrm>
            <a:off x="1947100" y="2982550"/>
            <a:ext cx="2591324" cy="209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D7D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0" y="-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Impact"/>
                <a:ea typeface="Impact"/>
                <a:cs typeface="Impact"/>
                <a:sym typeface="Impact"/>
              </a:rPr>
              <a:t>Fashion designer: Molly</a:t>
            </a:r>
            <a:r>
              <a:rPr lang="en"/>
              <a:t> </a:t>
            </a:r>
            <a:r>
              <a:rPr lang="en">
                <a:latin typeface="Impact"/>
                <a:ea typeface="Impact"/>
                <a:cs typeface="Impact"/>
                <a:sym typeface="Impact"/>
              </a:rPr>
              <a:t>Thompson!!!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5211025" y="967925"/>
            <a:ext cx="3183300" cy="39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351C75"/>
                </a:solidFill>
                <a:latin typeface="Alegreya"/>
                <a:ea typeface="Alegreya"/>
                <a:cs typeface="Alegreya"/>
                <a:sym typeface="Alegreya"/>
              </a:rPr>
              <a:t>The Nez Perce tribe used plant materials, hides, feathers, and animal fur to make their clothing. </a:t>
            </a:r>
          </a:p>
        </p:txBody>
      </p:sp>
      <p:pic>
        <p:nvPicPr>
          <p:cNvPr id="110" name="Shape 110" descr="Sioux dress with fully beaded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275" y="1122637"/>
            <a:ext cx="2753000" cy="367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File:NezPerceBoy.getimage.jpg"/>
          <p:cNvPicPr preferRelativeResize="0"/>
          <p:nvPr/>
        </p:nvPicPr>
        <p:blipFill rotWithShape="1">
          <a:blip r:embed="rId4">
            <a:alphaModFix/>
          </a:blip>
          <a:srcRect l="26253" r="26253"/>
          <a:stretch/>
        </p:blipFill>
        <p:spPr>
          <a:xfrm>
            <a:off x="477700" y="1040225"/>
            <a:ext cx="1443575" cy="38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82925" y="-81677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Impact"/>
                <a:ea typeface="Impact"/>
                <a:cs typeface="Impact"/>
                <a:sym typeface="Impact"/>
              </a:rPr>
              <a:t>Real Estate Agent: Ellie Challas!!!!!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82925" y="757125"/>
            <a:ext cx="9061200" cy="199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The Nez Perce tribe mostly lived in </a:t>
            </a:r>
            <a:r>
              <a:rPr lang="en" u="sng">
                <a:latin typeface="Alegreya"/>
                <a:ea typeface="Alegreya"/>
                <a:cs typeface="Alegreya"/>
                <a:sym typeface="Alegreya"/>
              </a:rPr>
              <a:t>dome-shaped</a:t>
            </a:r>
            <a:r>
              <a:rPr lang="en">
                <a:latin typeface="Alegreya"/>
                <a:ea typeface="Alegreya"/>
                <a:cs typeface="Alegreya"/>
                <a:sym typeface="Alegreya"/>
              </a:rPr>
              <a:t> houses made from earth materials called </a:t>
            </a:r>
            <a:r>
              <a:rPr lang="en" u="sng">
                <a:latin typeface="Alegreya"/>
                <a:ea typeface="Alegreya"/>
                <a:cs typeface="Alegreya"/>
                <a:sym typeface="Alegreya"/>
              </a:rPr>
              <a:t>earth houses</a:t>
            </a:r>
            <a:r>
              <a:rPr lang="en">
                <a:latin typeface="Alegreya"/>
                <a:ea typeface="Alegreya"/>
                <a:cs typeface="Alegreya"/>
                <a:sym typeface="Alegreya"/>
              </a:rPr>
              <a:t>. These were permanent homes.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Alegreya"/>
              <a:ea typeface="Alegreya"/>
              <a:cs typeface="Alegreya"/>
              <a:sym typeface="Alegreya"/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Alegreya"/>
                <a:ea typeface="Alegreya"/>
                <a:cs typeface="Alegreya"/>
                <a:sym typeface="Alegreya"/>
              </a:rPr>
              <a:t>They sometimes lived in </a:t>
            </a:r>
            <a:r>
              <a:rPr lang="en" u="sng">
                <a:latin typeface="Alegreya"/>
                <a:ea typeface="Alegreya"/>
                <a:cs typeface="Alegreya"/>
                <a:sym typeface="Alegreya"/>
              </a:rPr>
              <a:t>tepees</a:t>
            </a:r>
            <a:r>
              <a:rPr lang="en">
                <a:latin typeface="Alegreya"/>
                <a:ea typeface="Alegreya"/>
                <a:cs typeface="Alegreya"/>
                <a:sym typeface="Alegreya"/>
              </a:rPr>
              <a:t>,  but only when they hunted and needed to move around to follow buffalo herds.These houses were temporary.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00" y="2587562"/>
            <a:ext cx="38100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675" y="2537400"/>
            <a:ext cx="2119049" cy="24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681550" y="-735350"/>
            <a:ext cx="5800200" cy="168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Pinyon Script"/>
                <a:ea typeface="Pinyon Script"/>
                <a:cs typeface="Pinyon Script"/>
                <a:sym typeface="Pinyon Script"/>
              </a:rPr>
              <a:t>Food  by briseyda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4817075" y="1353250"/>
            <a:ext cx="3882900" cy="346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The Nez 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Perce got their food from hunting, gathering, and fishing.</a:t>
            </a:r>
          </a:p>
          <a:p>
            <a:pPr marL="457200" lvl="0" indent="-228600" rtl="0">
              <a:spcBef>
                <a:spcPts val="0"/>
              </a:spcBef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Men made long spears and nets to catch salmon and other fish.</a:t>
            </a:r>
          </a:p>
          <a:p>
            <a:pPr marL="457200" lvl="0" indent="-228600" rtl="0">
              <a:spcBef>
                <a:spcPts val="0"/>
              </a:spcBef>
              <a:buFont typeface="Trebuchet MS"/>
              <a:buChar char="●"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They also hunted in the forests for deer, elk, and other game.</a:t>
            </a:r>
          </a:p>
        </p:txBody>
      </p:sp>
      <p:pic>
        <p:nvPicPr>
          <p:cNvPr id="126" name="Shape 126" descr="File:Orange fish Oregon Coast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50" y="1252750"/>
            <a:ext cx="2402624" cy="214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nature, animal, deer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4437" y="2715594"/>
            <a:ext cx="1831165" cy="1811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607800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98D7D2"/>
                </a:solidFill>
              </a:rPr>
              <a:t>Community Resources    by Luca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12550" y="754100"/>
            <a:ext cx="5436000" cy="33390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children: learned skills from adults, but played with each other, too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Men: hunt and fish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women: provide medicine, clothes, and gather and prepare fruits and vegetables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transportation: canoes</a:t>
            </a:r>
          </a:p>
        </p:txBody>
      </p:sp>
      <p:pic>
        <p:nvPicPr>
          <p:cNvPr id="134" name="Shape 134" descr="637260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7325" y="2847499"/>
            <a:ext cx="3216674" cy="22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(16:9)</PresentationFormat>
  <Paragraphs>39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Impact</vt:lpstr>
      <vt:lpstr>Arial</vt:lpstr>
      <vt:lpstr>Pinyon Script</vt:lpstr>
      <vt:lpstr>Alegreya</vt:lpstr>
      <vt:lpstr>Roboto</vt:lpstr>
      <vt:lpstr>Trebuchet MS</vt:lpstr>
      <vt:lpstr>geometric</vt:lpstr>
      <vt:lpstr>The Nez Perce Tribe !!!</vt:lpstr>
      <vt:lpstr>Geographer:</vt:lpstr>
      <vt:lpstr>Fashion Designer: Molly Thompson!!!</vt:lpstr>
      <vt:lpstr>Fashion designer: Molly Thompson!!!</vt:lpstr>
      <vt:lpstr>Real Estate Agent: Ellie Challas!!!!!</vt:lpstr>
      <vt:lpstr>Food  by briseyda</vt:lpstr>
      <vt:lpstr>Community Resources    by Luca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Nez Perce Tribe !!!</dc:title>
  <dc:creator>Bidlack, Kaitlyn</dc:creator>
  <cp:lastModifiedBy>Bidlack, Kaitlyn</cp:lastModifiedBy>
  <cp:revision>1</cp:revision>
  <dcterms:modified xsi:type="dcterms:W3CDTF">2016-10-17T18:56:45Z</dcterms:modified>
</cp:coreProperties>
</file>