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embeddedFontLst>
    <p:embeddedFont>
      <p:font typeface="Impact" panose="020B0806030902050204" pitchFamily="34" charset="0"/>
      <p:regular r:id="rId11"/>
    </p:embeddedFont>
    <p:embeddedFont>
      <p:font typeface="Amatic SC" panose="020B0604020202020204" charset="0"/>
      <p:regular r:id="rId12"/>
      <p:bold r:id="rId13"/>
    </p:embeddedFont>
    <p:embeddedFont>
      <p:font typeface="Permanent Marker" panose="020B0604020202020204" charset="0"/>
      <p:regular r:id="rId14"/>
    </p:embeddedFont>
    <p:embeddedFont>
      <p:font typeface="Pacifico" panose="020B0604020202020204" charset="0"/>
      <p:regular r:id="rId15"/>
    </p:embeddedFont>
    <p:embeddedFont>
      <p:font typeface="Pinyon Script" panose="020B0604020202020204" charset="0"/>
      <p:regular r:id="rId16"/>
    </p:embeddedFont>
    <p:embeddedFont>
      <p:font typeface="Ultra" panose="020B0604020202020204" charset="0"/>
      <p:regular r:id="rId17"/>
    </p:embeddedFont>
    <p:embeddedFont>
      <p:font typeface="Roboto" panose="020B0604020202020204" charset="0"/>
      <p:regular r:id="rId18"/>
      <p:bold r:id="rId19"/>
      <p:italic r:id="rId20"/>
      <p:boldItalic r:id="rId21"/>
    </p:embeddedFont>
    <p:embeddedFont>
      <p:font typeface="Lobster" panose="020B0604020202020204" charset="0"/>
      <p:regular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8" d="100"/>
          <a:sy n="88" d="100"/>
        </p:scale>
        <p:origin x="79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presProps" Target="presProp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91177407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670645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886811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959763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965263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958500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002959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139253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2953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grpSp>
        <p:nvGrpSpPr>
          <p:cNvPr id="10" name="Shape 10"/>
          <p:cNvGrpSpPr/>
          <p:nvPr/>
        </p:nvGrpSpPr>
        <p:grpSpPr>
          <a:xfrm>
            <a:off x="6098378" y="4"/>
            <a:ext cx="3045625" cy="2030570"/>
            <a:chOff x="6098378" y="4"/>
            <a:chExt cx="3045625" cy="2030570"/>
          </a:xfrm>
        </p:grpSpPr>
        <p:sp>
          <p:nvSpPr>
            <p:cNvPr id="11" name="Shape 11"/>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14" name="Shape 14"/>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5" name="Shape 15"/>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grpSp>
      <p:sp>
        <p:nvSpPr>
          <p:cNvPr id="16" name="Shape 16"/>
          <p:cNvSpPr txBox="1">
            <a:spLocks noGrp="1"/>
          </p:cNvSpPr>
          <p:nvPr>
            <p:ph type="ctrTitle"/>
          </p:nvPr>
        </p:nvSpPr>
        <p:spPr>
          <a:xfrm>
            <a:off x="598100" y="1775222"/>
            <a:ext cx="8222100" cy="838800"/>
          </a:xfrm>
          <a:prstGeom prst="rect">
            <a:avLst/>
          </a:prstGeom>
        </p:spPr>
        <p:txBody>
          <a:bodyPr lIns="91425" tIns="91425" rIns="91425" bIns="91425" anchor="b" anchorCtr="0"/>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a:endParaRPr/>
          </a:p>
        </p:txBody>
      </p:sp>
      <p:sp>
        <p:nvSpPr>
          <p:cNvPr id="17" name="Shape 17"/>
          <p:cNvSpPr txBox="1">
            <a:spLocks noGrp="1"/>
          </p:cNvSpPr>
          <p:nvPr>
            <p:ph type="subTitle" idx="1"/>
          </p:nvPr>
        </p:nvSpPr>
        <p:spPr>
          <a:xfrm>
            <a:off x="598088" y="2715912"/>
            <a:ext cx="8222100" cy="432900"/>
          </a:xfrm>
          <a:prstGeom prst="rect">
            <a:avLst/>
          </a:prstGeom>
        </p:spPr>
        <p:txBody>
          <a:bodyPr lIns="91425" tIns="91425" rIns="91425" bIns="91425" anchor="t" anchorCtr="0"/>
          <a:lstStyle>
            <a:lvl1pPr lvl="0">
              <a:lnSpc>
                <a:spcPct val="100000"/>
              </a:lnSpc>
              <a:spcBef>
                <a:spcPts val="0"/>
              </a:spcBef>
              <a:spcAft>
                <a:spcPts val="0"/>
              </a:spcAft>
              <a:buClr>
                <a:schemeClr val="lt1"/>
              </a:buClr>
              <a:buSzPct val="100000"/>
              <a:buNone/>
              <a:defRPr sz="2100">
                <a:solidFill>
                  <a:schemeClr val="lt1"/>
                </a:solidFill>
              </a:defRPr>
            </a:lvl1pPr>
            <a:lvl2pPr lvl="1">
              <a:lnSpc>
                <a:spcPct val="100000"/>
              </a:lnSpc>
              <a:spcBef>
                <a:spcPts val="0"/>
              </a:spcBef>
              <a:spcAft>
                <a:spcPts val="0"/>
              </a:spcAft>
              <a:buClr>
                <a:schemeClr val="lt1"/>
              </a:buClr>
              <a:buSzPct val="100000"/>
              <a:buNone/>
              <a:defRPr sz="2100">
                <a:solidFill>
                  <a:schemeClr val="lt1"/>
                </a:solidFill>
              </a:defRPr>
            </a:lvl2pPr>
            <a:lvl3pPr lvl="2">
              <a:lnSpc>
                <a:spcPct val="100000"/>
              </a:lnSpc>
              <a:spcBef>
                <a:spcPts val="0"/>
              </a:spcBef>
              <a:spcAft>
                <a:spcPts val="0"/>
              </a:spcAft>
              <a:buClr>
                <a:schemeClr val="lt1"/>
              </a:buClr>
              <a:buSzPct val="100000"/>
              <a:buNone/>
              <a:defRPr sz="2100">
                <a:solidFill>
                  <a:schemeClr val="lt1"/>
                </a:solidFill>
              </a:defRPr>
            </a:lvl3pPr>
            <a:lvl4pPr lvl="3">
              <a:lnSpc>
                <a:spcPct val="100000"/>
              </a:lnSpc>
              <a:spcBef>
                <a:spcPts val="0"/>
              </a:spcBef>
              <a:spcAft>
                <a:spcPts val="0"/>
              </a:spcAft>
              <a:buClr>
                <a:schemeClr val="lt1"/>
              </a:buClr>
              <a:buSzPct val="100000"/>
              <a:buNone/>
              <a:defRPr sz="2100">
                <a:solidFill>
                  <a:schemeClr val="lt1"/>
                </a:solidFill>
              </a:defRPr>
            </a:lvl4pPr>
            <a:lvl5pPr lvl="4">
              <a:lnSpc>
                <a:spcPct val="100000"/>
              </a:lnSpc>
              <a:spcBef>
                <a:spcPts val="0"/>
              </a:spcBef>
              <a:spcAft>
                <a:spcPts val="0"/>
              </a:spcAft>
              <a:buClr>
                <a:schemeClr val="lt1"/>
              </a:buClr>
              <a:buSzPct val="100000"/>
              <a:buNone/>
              <a:defRPr sz="2100">
                <a:solidFill>
                  <a:schemeClr val="lt1"/>
                </a:solidFill>
              </a:defRPr>
            </a:lvl5pPr>
            <a:lvl6pPr lvl="5">
              <a:lnSpc>
                <a:spcPct val="100000"/>
              </a:lnSpc>
              <a:spcBef>
                <a:spcPts val="0"/>
              </a:spcBef>
              <a:spcAft>
                <a:spcPts val="0"/>
              </a:spcAft>
              <a:buClr>
                <a:schemeClr val="lt1"/>
              </a:buClr>
              <a:buSzPct val="100000"/>
              <a:buNone/>
              <a:defRPr sz="2100">
                <a:solidFill>
                  <a:schemeClr val="lt1"/>
                </a:solidFill>
              </a:defRPr>
            </a:lvl6pPr>
            <a:lvl7pPr lvl="6">
              <a:lnSpc>
                <a:spcPct val="100000"/>
              </a:lnSpc>
              <a:spcBef>
                <a:spcPts val="0"/>
              </a:spcBef>
              <a:spcAft>
                <a:spcPts val="0"/>
              </a:spcAft>
              <a:buClr>
                <a:schemeClr val="lt1"/>
              </a:buClr>
              <a:buSzPct val="100000"/>
              <a:buNone/>
              <a:defRPr sz="2100">
                <a:solidFill>
                  <a:schemeClr val="lt1"/>
                </a:solidFill>
              </a:defRPr>
            </a:lvl7pPr>
            <a:lvl8pPr lvl="7">
              <a:lnSpc>
                <a:spcPct val="100000"/>
              </a:lnSpc>
              <a:spcBef>
                <a:spcPts val="0"/>
              </a:spcBef>
              <a:spcAft>
                <a:spcPts val="0"/>
              </a:spcAft>
              <a:buClr>
                <a:schemeClr val="lt1"/>
              </a:buClr>
              <a:buSzPct val="100000"/>
              <a:buNone/>
              <a:defRPr sz="2100">
                <a:solidFill>
                  <a:schemeClr val="lt1"/>
                </a:solidFill>
              </a:defRPr>
            </a:lvl8pPr>
            <a:lvl9pPr lvl="8">
              <a:lnSpc>
                <a:spcPct val="100000"/>
              </a:lnSpc>
              <a:spcBef>
                <a:spcPts val="0"/>
              </a:spcBef>
              <a:spcAft>
                <a:spcPts val="0"/>
              </a:spcAft>
              <a:buClr>
                <a:schemeClr val="lt1"/>
              </a:buClr>
              <a:buSzPct val="100000"/>
              <a:buNone/>
              <a:defRPr sz="2100">
                <a:solidFill>
                  <a:schemeClr val="lt1"/>
                </a:solidFill>
              </a:defRPr>
            </a:lvl9pPr>
          </a:lstStyle>
          <a:p>
            <a:endParaRPr/>
          </a:p>
        </p:txBody>
      </p:sp>
      <p:sp>
        <p:nvSpPr>
          <p:cNvPr id="18" name="Shape 18"/>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69"/>
        <p:cNvGrpSpPr/>
        <p:nvPr/>
      </p:nvGrpSpPr>
      <p:grpSpPr>
        <a:xfrm>
          <a:off x="0" y="0"/>
          <a:ext cx="0" cy="0"/>
          <a:chOff x="0" y="0"/>
          <a:chExt cx="0" cy="0"/>
        </a:xfrm>
      </p:grpSpPr>
      <p:grpSp>
        <p:nvGrpSpPr>
          <p:cNvPr id="70" name="Shape 70"/>
          <p:cNvGrpSpPr/>
          <p:nvPr/>
        </p:nvGrpSpPr>
        <p:grpSpPr>
          <a:xfrm>
            <a:off x="6098378" y="4"/>
            <a:ext cx="3045625" cy="2030570"/>
            <a:chOff x="6098378" y="4"/>
            <a:chExt cx="3045625" cy="2030570"/>
          </a:xfrm>
        </p:grpSpPr>
        <p:sp>
          <p:nvSpPr>
            <p:cNvPr id="71" name="Shape 71"/>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72" name="Shape 72"/>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73" name="Shape 73"/>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74" name="Shape 74"/>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75" name="Shape 75"/>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grpSp>
      <p:sp>
        <p:nvSpPr>
          <p:cNvPr id="76" name="Shape 76"/>
          <p:cNvSpPr txBox="1">
            <a:spLocks noGrp="1"/>
          </p:cNvSpPr>
          <p:nvPr>
            <p:ph type="title"/>
          </p:nvPr>
        </p:nvSpPr>
        <p:spPr>
          <a:xfrm>
            <a:off x="311700" y="1256050"/>
            <a:ext cx="8520600" cy="2030700"/>
          </a:xfrm>
          <a:prstGeom prst="rect">
            <a:avLst/>
          </a:prstGeom>
        </p:spPr>
        <p:txBody>
          <a:bodyPr lIns="91425" tIns="91425" rIns="91425" bIns="91425" anchor="b" anchorCtr="0"/>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a:endParaRPr/>
          </a:p>
        </p:txBody>
      </p:sp>
      <p:sp>
        <p:nvSpPr>
          <p:cNvPr id="77" name="Shape 77"/>
          <p:cNvSpPr txBox="1">
            <a:spLocks noGrp="1"/>
          </p:cNvSpPr>
          <p:nvPr>
            <p:ph type="body" idx="1"/>
          </p:nvPr>
        </p:nvSpPr>
        <p:spPr>
          <a:xfrm>
            <a:off x="311700" y="3369225"/>
            <a:ext cx="8520600" cy="1281900"/>
          </a:xfrm>
          <a:prstGeom prst="rect">
            <a:avLst/>
          </a:prstGeom>
        </p:spPr>
        <p:txBody>
          <a:bodyPr lIns="91425" tIns="91425" rIns="91425" bIns="91425" anchor="t" anchorCtr="0"/>
          <a:lstStyle>
            <a:lvl1pPr lvl="0" algn="ctr">
              <a:spcBef>
                <a:spcPts val="0"/>
              </a:spcBef>
              <a:buClr>
                <a:schemeClr val="lt1"/>
              </a:buClr>
              <a:defRPr>
                <a:solidFill>
                  <a:schemeClr val="lt1"/>
                </a:solidFill>
              </a:defRPr>
            </a:lvl1pPr>
            <a:lvl2pPr lvl="1" algn="ctr">
              <a:spcBef>
                <a:spcPts val="0"/>
              </a:spcBef>
              <a:buClr>
                <a:schemeClr val="lt1"/>
              </a:buClr>
              <a:defRPr>
                <a:solidFill>
                  <a:schemeClr val="lt1"/>
                </a:solidFill>
              </a:defRPr>
            </a:lvl2pPr>
            <a:lvl3pPr lvl="2" algn="ctr">
              <a:spcBef>
                <a:spcPts val="0"/>
              </a:spcBef>
              <a:buClr>
                <a:schemeClr val="lt1"/>
              </a:buClr>
              <a:defRPr>
                <a:solidFill>
                  <a:schemeClr val="lt1"/>
                </a:solidFill>
              </a:defRPr>
            </a:lvl3pPr>
            <a:lvl4pPr lvl="3" algn="ctr">
              <a:spcBef>
                <a:spcPts val="0"/>
              </a:spcBef>
              <a:buClr>
                <a:schemeClr val="lt1"/>
              </a:buClr>
              <a:defRPr>
                <a:solidFill>
                  <a:schemeClr val="lt1"/>
                </a:solidFill>
              </a:defRPr>
            </a:lvl4pPr>
            <a:lvl5pPr lvl="4" algn="ctr">
              <a:spcBef>
                <a:spcPts val="0"/>
              </a:spcBef>
              <a:buClr>
                <a:schemeClr val="lt1"/>
              </a:buClr>
              <a:defRPr>
                <a:solidFill>
                  <a:schemeClr val="lt1"/>
                </a:solidFill>
              </a:defRPr>
            </a:lvl5pPr>
            <a:lvl6pPr lvl="5" algn="ctr">
              <a:spcBef>
                <a:spcPts val="0"/>
              </a:spcBef>
              <a:buClr>
                <a:schemeClr val="lt1"/>
              </a:buClr>
              <a:defRPr>
                <a:solidFill>
                  <a:schemeClr val="lt1"/>
                </a:solidFill>
              </a:defRPr>
            </a:lvl6pPr>
            <a:lvl7pPr lvl="6" algn="ctr">
              <a:spcBef>
                <a:spcPts val="0"/>
              </a:spcBef>
              <a:buClr>
                <a:schemeClr val="lt1"/>
              </a:buClr>
              <a:defRPr>
                <a:solidFill>
                  <a:schemeClr val="lt1"/>
                </a:solidFill>
              </a:defRPr>
            </a:lvl7pPr>
            <a:lvl8pPr lvl="7" algn="ctr">
              <a:spcBef>
                <a:spcPts val="0"/>
              </a:spcBef>
              <a:buClr>
                <a:schemeClr val="lt1"/>
              </a:buClr>
              <a:defRPr>
                <a:solidFill>
                  <a:schemeClr val="lt1"/>
                </a:solidFill>
              </a:defRPr>
            </a:lvl8pPr>
            <a:lvl9pPr lvl="8" algn="ctr">
              <a:spcBef>
                <a:spcPts val="0"/>
              </a:spcBef>
              <a:buClr>
                <a:schemeClr val="lt1"/>
              </a:buClr>
              <a:defRPr>
                <a:solidFill>
                  <a:schemeClr val="lt1"/>
                </a:solidFill>
              </a:defRPr>
            </a:lvl9pPr>
          </a:lstStyle>
          <a:p>
            <a:endParaRPr/>
          </a:p>
        </p:txBody>
      </p:sp>
      <p:sp>
        <p:nvSpPr>
          <p:cNvPr id="78" name="Shape 78"/>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9"/>
        <p:cNvGrpSpPr/>
        <p:nvPr/>
      </p:nvGrpSpPr>
      <p:grpSpPr>
        <a:xfrm>
          <a:off x="0" y="0"/>
          <a:ext cx="0" cy="0"/>
          <a:chOff x="0" y="0"/>
          <a:chExt cx="0" cy="0"/>
        </a:xfrm>
      </p:grpSpPr>
      <p:sp>
        <p:nvSpPr>
          <p:cNvPr id="80" name="Shape 80"/>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9"/>
        <p:cNvGrpSpPr/>
        <p:nvPr/>
      </p:nvGrpSpPr>
      <p:grpSpPr>
        <a:xfrm>
          <a:off x="0" y="0"/>
          <a:ext cx="0" cy="0"/>
          <a:chOff x="0" y="0"/>
          <a:chExt cx="0" cy="0"/>
        </a:xfrm>
      </p:grpSpPr>
      <p:grpSp>
        <p:nvGrpSpPr>
          <p:cNvPr id="20" name="Shape 20"/>
          <p:cNvGrpSpPr/>
          <p:nvPr/>
        </p:nvGrpSpPr>
        <p:grpSpPr>
          <a:xfrm>
            <a:off x="6098378" y="4"/>
            <a:ext cx="3045625" cy="2030570"/>
            <a:chOff x="6098378" y="4"/>
            <a:chExt cx="3045625" cy="2030570"/>
          </a:xfrm>
        </p:grpSpPr>
        <p:sp>
          <p:nvSpPr>
            <p:cNvPr id="21" name="Shape 21"/>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22" name="Shape 22"/>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23" name="Shape 23"/>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24" name="Shape 24"/>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25" name="Shape 25"/>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grpSp>
      <p:sp>
        <p:nvSpPr>
          <p:cNvPr id="26" name="Shape 26"/>
          <p:cNvSpPr txBox="1">
            <a:spLocks noGrp="1"/>
          </p:cNvSpPr>
          <p:nvPr>
            <p:ph type="title"/>
          </p:nvPr>
        </p:nvSpPr>
        <p:spPr>
          <a:xfrm>
            <a:off x="598100" y="2152347"/>
            <a:ext cx="8222100" cy="838800"/>
          </a:xfrm>
          <a:prstGeom prst="rect">
            <a:avLst/>
          </a:prstGeom>
        </p:spPr>
        <p:txBody>
          <a:bodyPr lIns="91425" tIns="91425" rIns="91425" bIns="91425" anchor="ctr" anchorCtr="0"/>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a:endParaRPr/>
          </a:p>
        </p:txBody>
      </p:sp>
      <p:sp>
        <p:nvSpPr>
          <p:cNvPr id="27" name="Shape 27"/>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8"/>
        <p:cNvGrpSpPr/>
        <p:nvPr/>
      </p:nvGrpSpPr>
      <p:grpSpPr>
        <a:xfrm>
          <a:off x="0" y="0"/>
          <a:ext cx="0" cy="0"/>
          <a:chOff x="0" y="0"/>
          <a:chExt cx="0" cy="0"/>
        </a:xfrm>
      </p:grpSpPr>
      <p:grpSp>
        <p:nvGrpSpPr>
          <p:cNvPr id="29" name="Shape 29"/>
          <p:cNvGrpSpPr/>
          <p:nvPr/>
        </p:nvGrpSpPr>
        <p:grpSpPr>
          <a:xfrm>
            <a:off x="0" y="3903669"/>
            <a:ext cx="9144000" cy="1239925"/>
            <a:chOff x="0" y="3903669"/>
            <a:chExt cx="9144000" cy="1239925"/>
          </a:xfrm>
        </p:grpSpPr>
        <p:sp>
          <p:nvSpPr>
            <p:cNvPr id="30" name="Shape 30"/>
            <p:cNvSpPr/>
            <p:nvPr/>
          </p:nvSpPr>
          <p:spPr>
            <a:xfrm>
              <a:off x="8154895" y="3903669"/>
              <a:ext cx="989100" cy="9879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31" name="Shape 31"/>
            <p:cNvSpPr/>
            <p:nvPr/>
          </p:nvSpPr>
          <p:spPr>
            <a:xfrm flipH="1">
              <a:off x="6181162" y="3903669"/>
              <a:ext cx="989100" cy="9879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32" name="Shape 32"/>
            <p:cNvSpPr/>
            <p:nvPr/>
          </p:nvSpPr>
          <p:spPr>
            <a:xfrm>
              <a:off x="7170274" y="3903669"/>
              <a:ext cx="989100" cy="9879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33" name="Shape 33"/>
            <p:cNvSpPr/>
            <p:nvPr/>
          </p:nvSpPr>
          <p:spPr>
            <a:xfrm rot="10800000">
              <a:off x="8154757" y="3903682"/>
              <a:ext cx="989100" cy="987900"/>
            </a:xfrm>
            <a:prstGeom prst="rtTriangle">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34" name="Shape 34"/>
            <p:cNvSpPr/>
            <p:nvPr/>
          </p:nvSpPr>
          <p:spPr>
            <a:xfrm>
              <a:off x="0" y="4891594"/>
              <a:ext cx="9144000" cy="2520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grpSp>
      <p:sp>
        <p:nvSpPr>
          <p:cNvPr id="35" name="Shape 35"/>
          <p:cNvSpPr txBox="1">
            <a:spLocks noGrp="1"/>
          </p:cNvSpPr>
          <p:nvPr>
            <p:ph type="title"/>
          </p:nvPr>
        </p:nvSpPr>
        <p:spPr>
          <a:xfrm>
            <a:off x="311700" y="410000"/>
            <a:ext cx="8520600" cy="607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6" name="Shape 36"/>
          <p:cNvSpPr txBox="1">
            <a:spLocks noGrp="1"/>
          </p:cNvSpPr>
          <p:nvPr>
            <p:ph type="body" idx="1"/>
          </p:nvPr>
        </p:nvSpPr>
        <p:spPr>
          <a:xfrm>
            <a:off x="311700" y="1229875"/>
            <a:ext cx="8520600" cy="3339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7" name="Shape 37"/>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311700" y="410000"/>
            <a:ext cx="8520600" cy="607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body" idx="1"/>
          </p:nvPr>
        </p:nvSpPr>
        <p:spPr>
          <a:xfrm>
            <a:off x="311700" y="1229975"/>
            <a:ext cx="3999900" cy="33390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1" name="Shape 41"/>
          <p:cNvSpPr txBox="1">
            <a:spLocks noGrp="1"/>
          </p:cNvSpPr>
          <p:nvPr>
            <p:ph type="body" idx="2"/>
          </p:nvPr>
        </p:nvSpPr>
        <p:spPr>
          <a:xfrm>
            <a:off x="4832400" y="1229975"/>
            <a:ext cx="3999900" cy="33390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2" name="Shape 42"/>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311700" y="410000"/>
            <a:ext cx="8520600" cy="607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5" name="Shape 45"/>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8" name="Shape 48"/>
          <p:cNvSpPr txBox="1">
            <a:spLocks noGrp="1"/>
          </p:cNvSpPr>
          <p:nvPr>
            <p:ph type="body" idx="1"/>
          </p:nvPr>
        </p:nvSpPr>
        <p:spPr>
          <a:xfrm>
            <a:off x="311700" y="1465804"/>
            <a:ext cx="2808000" cy="31032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9" name="Shape 49"/>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50"/>
        <p:cNvGrpSpPr/>
        <p:nvPr/>
      </p:nvGrpSpPr>
      <p:grpSpPr>
        <a:xfrm>
          <a:off x="0" y="0"/>
          <a:ext cx="0" cy="0"/>
          <a:chOff x="0" y="0"/>
          <a:chExt cx="0" cy="0"/>
        </a:xfrm>
      </p:grpSpPr>
      <p:grpSp>
        <p:nvGrpSpPr>
          <p:cNvPr id="51" name="Shape 51"/>
          <p:cNvGrpSpPr/>
          <p:nvPr/>
        </p:nvGrpSpPr>
        <p:grpSpPr>
          <a:xfrm>
            <a:off x="6098378" y="4"/>
            <a:ext cx="3045625" cy="2030570"/>
            <a:chOff x="6098378" y="4"/>
            <a:chExt cx="3045625" cy="2030570"/>
          </a:xfrm>
        </p:grpSpPr>
        <p:sp>
          <p:nvSpPr>
            <p:cNvPr id="52" name="Shape 52"/>
            <p:cNvSpPr/>
            <p:nvPr/>
          </p:nvSpPr>
          <p:spPr>
            <a:xfrm>
              <a:off x="8128803" y="15"/>
              <a:ext cx="1015200" cy="10152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53" name="Shape 53"/>
            <p:cNvSpPr/>
            <p:nvPr/>
          </p:nvSpPr>
          <p:spPr>
            <a:xfrm flipH="1">
              <a:off x="7113463" y="4"/>
              <a:ext cx="1015200" cy="10152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54" name="Shape 54"/>
            <p:cNvSpPr/>
            <p:nvPr/>
          </p:nvSpPr>
          <p:spPr>
            <a:xfrm rot="10800000" flipH="1">
              <a:off x="7113588" y="106"/>
              <a:ext cx="1015200" cy="1015200"/>
            </a:xfrm>
            <a:prstGeom prst="rtTriangle">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55" name="Shape 55"/>
            <p:cNvSpPr/>
            <p:nvPr/>
          </p:nvSpPr>
          <p:spPr>
            <a:xfrm rot="10800000">
              <a:off x="6098378" y="96"/>
              <a:ext cx="1015200" cy="10152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56" name="Shape 56"/>
            <p:cNvSpPr/>
            <p:nvPr/>
          </p:nvSpPr>
          <p:spPr>
            <a:xfrm rot="10800000">
              <a:off x="8128789" y="1015375"/>
              <a:ext cx="1015200" cy="10152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grpSp>
      <p:sp>
        <p:nvSpPr>
          <p:cNvPr id="57" name="Shape 57"/>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58" name="Shape 58"/>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59"/>
        <p:cNvGrpSpPr/>
        <p:nvPr/>
      </p:nvGrpSpPr>
      <p:grpSpPr>
        <a:xfrm>
          <a:off x="0" y="0"/>
          <a:ext cx="0" cy="0"/>
          <a:chOff x="0" y="0"/>
          <a:chExt cx="0" cy="0"/>
        </a:xfrm>
      </p:grpSpPr>
      <p:sp>
        <p:nvSpPr>
          <p:cNvPr id="60" name="Shape 60"/>
          <p:cNvSpPr/>
          <p:nvPr/>
        </p:nvSpPr>
        <p:spPr>
          <a:xfrm>
            <a:off x="4572000" y="-17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61" name="Shape 61"/>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62" name="Shape 62"/>
          <p:cNvSpPr txBox="1">
            <a:spLocks noGrp="1"/>
          </p:cNvSpPr>
          <p:nvPr>
            <p:ph type="title"/>
          </p:nvPr>
        </p:nvSpPr>
        <p:spPr>
          <a:xfrm>
            <a:off x="265500" y="1151100"/>
            <a:ext cx="4045200" cy="15645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63" name="Shape 63"/>
          <p:cNvSpPr txBox="1">
            <a:spLocks noGrp="1"/>
          </p:cNvSpPr>
          <p:nvPr>
            <p:ph type="subTitle" idx="1"/>
          </p:nvPr>
        </p:nvSpPr>
        <p:spPr>
          <a:xfrm>
            <a:off x="265500" y="2769001"/>
            <a:ext cx="4045200" cy="12693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64" name="Shape 64"/>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65" name="Shape 65"/>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66"/>
        <p:cNvGrpSpPr/>
        <p:nvPr/>
      </p:nvGrpSpPr>
      <p:grpSpPr>
        <a:xfrm>
          <a:off x="0" y="0"/>
          <a:ext cx="0" cy="0"/>
          <a:chOff x="0" y="0"/>
          <a:chExt cx="0" cy="0"/>
        </a:xfrm>
      </p:grpSpPr>
      <p:sp>
        <p:nvSpPr>
          <p:cNvPr id="67" name="Shape 67"/>
          <p:cNvSpPr txBox="1">
            <a:spLocks noGrp="1"/>
          </p:cNvSpPr>
          <p:nvPr>
            <p:ph type="body" idx="1"/>
          </p:nvPr>
        </p:nvSpPr>
        <p:spPr>
          <a:xfrm>
            <a:off x="319500" y="4230575"/>
            <a:ext cx="5998800" cy="5988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68" name="Shape 68"/>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10000"/>
            <a:ext cx="8520600" cy="607800"/>
          </a:xfrm>
          <a:prstGeom prst="rect">
            <a:avLst/>
          </a:prstGeom>
          <a:noFill/>
          <a:ln>
            <a:noFill/>
          </a:ln>
        </p:spPr>
        <p:txBody>
          <a:bodyPr lIns="91425" tIns="91425" rIns="91425" bIns="91425" anchor="t" anchorCtr="0"/>
          <a:lstStyle>
            <a:lvl1pPr lvl="0">
              <a:spcBef>
                <a:spcPts val="0"/>
              </a:spcBef>
              <a:buClr>
                <a:schemeClr val="dk1"/>
              </a:buClr>
              <a:buSzPct val="100000"/>
              <a:buFont typeface="Roboto"/>
              <a:buNone/>
              <a:defRPr sz="3000">
                <a:solidFill>
                  <a:schemeClr val="dk1"/>
                </a:solidFill>
                <a:latin typeface="Roboto"/>
                <a:ea typeface="Roboto"/>
                <a:cs typeface="Roboto"/>
                <a:sym typeface="Roboto"/>
              </a:defRPr>
            </a:lvl1pPr>
            <a:lvl2pPr lvl="1">
              <a:spcBef>
                <a:spcPts val="0"/>
              </a:spcBef>
              <a:buClr>
                <a:schemeClr val="dk1"/>
              </a:buClr>
              <a:buSzPct val="100000"/>
              <a:buFont typeface="Roboto"/>
              <a:buNone/>
              <a:defRPr sz="3000">
                <a:solidFill>
                  <a:schemeClr val="dk1"/>
                </a:solidFill>
                <a:latin typeface="Roboto"/>
                <a:ea typeface="Roboto"/>
                <a:cs typeface="Roboto"/>
                <a:sym typeface="Roboto"/>
              </a:defRPr>
            </a:lvl2pPr>
            <a:lvl3pPr lvl="2">
              <a:spcBef>
                <a:spcPts val="0"/>
              </a:spcBef>
              <a:buClr>
                <a:schemeClr val="dk1"/>
              </a:buClr>
              <a:buSzPct val="100000"/>
              <a:buFont typeface="Roboto"/>
              <a:buNone/>
              <a:defRPr sz="3000">
                <a:solidFill>
                  <a:schemeClr val="dk1"/>
                </a:solidFill>
                <a:latin typeface="Roboto"/>
                <a:ea typeface="Roboto"/>
                <a:cs typeface="Roboto"/>
                <a:sym typeface="Roboto"/>
              </a:defRPr>
            </a:lvl3pPr>
            <a:lvl4pPr lvl="3">
              <a:spcBef>
                <a:spcPts val="0"/>
              </a:spcBef>
              <a:buClr>
                <a:schemeClr val="dk1"/>
              </a:buClr>
              <a:buSzPct val="100000"/>
              <a:buFont typeface="Roboto"/>
              <a:buNone/>
              <a:defRPr sz="3000">
                <a:solidFill>
                  <a:schemeClr val="dk1"/>
                </a:solidFill>
                <a:latin typeface="Roboto"/>
                <a:ea typeface="Roboto"/>
                <a:cs typeface="Roboto"/>
                <a:sym typeface="Roboto"/>
              </a:defRPr>
            </a:lvl4pPr>
            <a:lvl5pPr lvl="4">
              <a:spcBef>
                <a:spcPts val="0"/>
              </a:spcBef>
              <a:buClr>
                <a:schemeClr val="dk1"/>
              </a:buClr>
              <a:buSzPct val="100000"/>
              <a:buFont typeface="Roboto"/>
              <a:buNone/>
              <a:defRPr sz="3000">
                <a:solidFill>
                  <a:schemeClr val="dk1"/>
                </a:solidFill>
                <a:latin typeface="Roboto"/>
                <a:ea typeface="Roboto"/>
                <a:cs typeface="Roboto"/>
                <a:sym typeface="Roboto"/>
              </a:defRPr>
            </a:lvl5pPr>
            <a:lvl6pPr lvl="5">
              <a:spcBef>
                <a:spcPts val="0"/>
              </a:spcBef>
              <a:buClr>
                <a:schemeClr val="dk1"/>
              </a:buClr>
              <a:buSzPct val="100000"/>
              <a:buFont typeface="Roboto"/>
              <a:buNone/>
              <a:defRPr sz="3000">
                <a:solidFill>
                  <a:schemeClr val="dk1"/>
                </a:solidFill>
                <a:latin typeface="Roboto"/>
                <a:ea typeface="Roboto"/>
                <a:cs typeface="Roboto"/>
                <a:sym typeface="Roboto"/>
              </a:defRPr>
            </a:lvl6pPr>
            <a:lvl7pPr lvl="6">
              <a:spcBef>
                <a:spcPts val="0"/>
              </a:spcBef>
              <a:buClr>
                <a:schemeClr val="dk1"/>
              </a:buClr>
              <a:buSzPct val="100000"/>
              <a:buFont typeface="Roboto"/>
              <a:buNone/>
              <a:defRPr sz="3000">
                <a:solidFill>
                  <a:schemeClr val="dk1"/>
                </a:solidFill>
                <a:latin typeface="Roboto"/>
                <a:ea typeface="Roboto"/>
                <a:cs typeface="Roboto"/>
                <a:sym typeface="Roboto"/>
              </a:defRPr>
            </a:lvl7pPr>
            <a:lvl8pPr lvl="7">
              <a:spcBef>
                <a:spcPts val="0"/>
              </a:spcBef>
              <a:buClr>
                <a:schemeClr val="dk1"/>
              </a:buClr>
              <a:buSzPct val="100000"/>
              <a:buFont typeface="Roboto"/>
              <a:buNone/>
              <a:defRPr sz="3000">
                <a:solidFill>
                  <a:schemeClr val="dk1"/>
                </a:solidFill>
                <a:latin typeface="Roboto"/>
                <a:ea typeface="Roboto"/>
                <a:cs typeface="Roboto"/>
                <a:sym typeface="Roboto"/>
              </a:defRPr>
            </a:lvl8pPr>
            <a:lvl9pPr lvl="8">
              <a:spcBef>
                <a:spcPts val="0"/>
              </a:spcBef>
              <a:buClr>
                <a:schemeClr val="dk1"/>
              </a:buClr>
              <a:buSzPct val="100000"/>
              <a:buFont typeface="Roboto"/>
              <a:buNone/>
              <a:defRPr sz="3000">
                <a:solidFill>
                  <a:schemeClr val="dk1"/>
                </a:solidFill>
                <a:latin typeface="Roboto"/>
                <a:ea typeface="Roboto"/>
                <a:cs typeface="Roboto"/>
                <a:sym typeface="Roboto"/>
              </a:defRPr>
            </a:lvl9pPr>
          </a:lstStyle>
          <a:p>
            <a:endParaRPr/>
          </a:p>
        </p:txBody>
      </p:sp>
      <p:sp>
        <p:nvSpPr>
          <p:cNvPr id="7" name="Shape 7"/>
          <p:cNvSpPr txBox="1">
            <a:spLocks noGrp="1"/>
          </p:cNvSpPr>
          <p:nvPr>
            <p:ph type="body" idx="1"/>
          </p:nvPr>
        </p:nvSpPr>
        <p:spPr>
          <a:xfrm>
            <a:off x="311700" y="1229875"/>
            <a:ext cx="8520600" cy="33390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Roboto"/>
              <a:defRPr sz="1800">
                <a:solidFill>
                  <a:schemeClr val="dk2"/>
                </a:solidFill>
                <a:latin typeface="Roboto"/>
                <a:ea typeface="Roboto"/>
                <a:cs typeface="Roboto"/>
                <a:sym typeface="Roboto"/>
              </a:defRPr>
            </a:lvl1pPr>
            <a:lvl2pPr lvl="1">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2pPr>
            <a:lvl3pPr lvl="2">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3pPr>
            <a:lvl4pPr lvl="3">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4pPr>
            <a:lvl5pPr lvl="4">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5pPr>
            <a:lvl6pPr lvl="5">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6pPr>
            <a:lvl7pPr lvl="6">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7pPr>
            <a:lvl8pPr lvl="7">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8pPr>
            <a:lvl9pPr lvl="8">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460431" y="4651190"/>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lt1"/>
                </a:solidFill>
                <a:latin typeface="Roboto"/>
                <a:ea typeface="Roboto"/>
                <a:cs typeface="Roboto"/>
                <a:sym typeface="Roboto"/>
              </a:rPr>
              <a:t>‹#›</a:t>
            </a:fld>
            <a:endParaRPr lang="en" sz="1000">
              <a:solidFill>
                <a:schemeClr val="lt1"/>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1.jp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4"/>
        <p:cNvGrpSpPr/>
        <p:nvPr/>
      </p:nvGrpSpPr>
      <p:grpSpPr>
        <a:xfrm>
          <a:off x="0" y="0"/>
          <a:ext cx="0" cy="0"/>
          <a:chOff x="0" y="0"/>
          <a:chExt cx="0" cy="0"/>
        </a:xfrm>
      </p:grpSpPr>
      <p:sp>
        <p:nvSpPr>
          <p:cNvPr id="85" name="Shape 85"/>
          <p:cNvSpPr txBox="1">
            <a:spLocks noGrp="1"/>
          </p:cNvSpPr>
          <p:nvPr>
            <p:ph type="ctrTitle"/>
          </p:nvPr>
        </p:nvSpPr>
        <p:spPr>
          <a:xfrm>
            <a:off x="384733" y="865000"/>
            <a:ext cx="8520600" cy="2052600"/>
          </a:xfrm>
          <a:prstGeom prst="rect">
            <a:avLst/>
          </a:prstGeom>
          <a:solidFill>
            <a:srgbClr val="0000FF"/>
          </a:solidFill>
        </p:spPr>
        <p:txBody>
          <a:bodyPr lIns="91425" tIns="91425" rIns="91425" bIns="91425" anchor="b" anchorCtr="0">
            <a:noAutofit/>
          </a:bodyPr>
          <a:lstStyle/>
          <a:p>
            <a:pPr lvl="0" rtl="0">
              <a:spcBef>
                <a:spcPts val="0"/>
              </a:spcBef>
              <a:buNone/>
            </a:pPr>
            <a:r>
              <a:rPr lang="en" sz="9600">
                <a:latin typeface="Amatic SC"/>
                <a:ea typeface="Amatic SC"/>
                <a:cs typeface="Amatic SC"/>
                <a:sym typeface="Amatic SC"/>
              </a:rPr>
              <a:t>         Kwakiutl tribe</a:t>
            </a:r>
          </a:p>
        </p:txBody>
      </p:sp>
      <p:sp>
        <p:nvSpPr>
          <p:cNvPr id="86" name="Shape 86"/>
          <p:cNvSpPr txBox="1">
            <a:spLocks noGrp="1"/>
          </p:cNvSpPr>
          <p:nvPr>
            <p:ph type="subTitle" idx="1"/>
          </p:nvPr>
        </p:nvSpPr>
        <p:spPr>
          <a:xfrm>
            <a:off x="308075" y="3525039"/>
            <a:ext cx="8118600" cy="787500"/>
          </a:xfrm>
          <a:prstGeom prst="rect">
            <a:avLst/>
          </a:prstGeom>
          <a:solidFill>
            <a:srgbClr val="94D1C3"/>
          </a:solidFill>
          <a:ln w="9525" cap="flat" cmpd="sng">
            <a:solidFill>
              <a:srgbClr val="94D1C3"/>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a:solidFill>
                  <a:srgbClr val="1155CC"/>
                </a:solidFill>
                <a:latin typeface="Permanent Marker"/>
                <a:ea typeface="Permanent Marker"/>
                <a:cs typeface="Permanent Marker"/>
                <a:sym typeface="Permanent Marker"/>
              </a:rPr>
              <a:t>By: Chloe, Arte, Liam ,William, Grey,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additive="base">
                                        <p:cTn id="7" dur="1000"/>
                                        <p:tgtEl>
                                          <p:spTgt spid="8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86"/>
                                        </p:tgtEl>
                                        <p:attrNameLst>
                                          <p:attrName>style.visibility</p:attrName>
                                        </p:attrNameLst>
                                      </p:cBhvr>
                                      <p:to>
                                        <p:strVal val="visible"/>
                                      </p:to>
                                    </p:set>
                                    <p:anim calcmode="lin" valueType="num">
                                      <p:cBhvr additive="base">
                                        <p:cTn id="12" dur="1000"/>
                                        <p:tgtEl>
                                          <p:spTgt spid="8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B84FF">
            <a:alpha val="94230"/>
          </a:srgbClr>
        </a:solidFill>
        <a:effectLst/>
      </p:bgPr>
    </p:bg>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363875" y="259300"/>
            <a:ext cx="8520600" cy="793200"/>
          </a:xfrm>
          <a:prstGeom prst="rect">
            <a:avLst/>
          </a:prstGeom>
          <a:solidFill>
            <a:srgbClr val="94D1C3"/>
          </a:solidFill>
        </p:spPr>
        <p:txBody>
          <a:bodyPr lIns="91425" tIns="91425" rIns="91425" bIns="91425" anchor="t" anchorCtr="0">
            <a:noAutofit/>
          </a:bodyPr>
          <a:lstStyle/>
          <a:p>
            <a:pPr lvl="0" rtl="0">
              <a:spcBef>
                <a:spcPts val="0"/>
              </a:spcBef>
              <a:buNone/>
            </a:pPr>
            <a:r>
              <a:rPr lang="en" sz="3600">
                <a:latin typeface="Pinyon Script"/>
                <a:ea typeface="Pinyon Script"/>
                <a:cs typeface="Pinyon Script"/>
                <a:sym typeface="Pinyon Script"/>
              </a:rPr>
              <a:t>               </a:t>
            </a:r>
            <a:r>
              <a:rPr lang="en" sz="3600">
                <a:latin typeface="Impact"/>
                <a:ea typeface="Impact"/>
                <a:cs typeface="Impact"/>
                <a:sym typeface="Impact"/>
              </a:rPr>
              <a:t> Food  by: </a:t>
            </a:r>
            <a:r>
              <a:rPr lang="en" sz="3600">
                <a:latin typeface="Pinyon Script"/>
                <a:ea typeface="Pinyon Script"/>
                <a:cs typeface="Pinyon Script"/>
                <a:sym typeface="Pinyon Script"/>
              </a:rPr>
              <a:t>Arte The Owl</a:t>
            </a:r>
          </a:p>
        </p:txBody>
      </p:sp>
      <p:sp>
        <p:nvSpPr>
          <p:cNvPr id="92" name="Shape 92"/>
          <p:cNvSpPr txBox="1">
            <a:spLocks noGrp="1"/>
          </p:cNvSpPr>
          <p:nvPr>
            <p:ph type="body" idx="1"/>
          </p:nvPr>
        </p:nvSpPr>
        <p:spPr>
          <a:xfrm>
            <a:off x="0" y="1052500"/>
            <a:ext cx="4637100" cy="4091100"/>
          </a:xfrm>
          <a:prstGeom prst="rect">
            <a:avLst/>
          </a:prstGeom>
          <a:solidFill>
            <a:schemeClr val="lt1"/>
          </a:solidFill>
        </p:spPr>
        <p:txBody>
          <a:bodyPr lIns="91425" tIns="91425" rIns="91425" bIns="91425" anchor="t" anchorCtr="0">
            <a:noAutofit/>
          </a:bodyPr>
          <a:lstStyle/>
          <a:p>
            <a:pPr marL="457200" lvl="0" indent="-228600">
              <a:spcBef>
                <a:spcPts val="0"/>
              </a:spcBef>
              <a:buClr>
                <a:schemeClr val="dk1"/>
              </a:buClr>
              <a:buFont typeface="Ultra"/>
            </a:pPr>
            <a:r>
              <a:rPr lang="en">
                <a:solidFill>
                  <a:schemeClr val="dk1"/>
                </a:solidFill>
                <a:latin typeface="Ultra"/>
                <a:ea typeface="Ultra"/>
                <a:cs typeface="Ultra"/>
                <a:sym typeface="Ultra"/>
              </a:rPr>
              <a:t>woman gathered herbs and vegetables like: corn, pumpkin, lettuce, roots, mushrooms ect. </a:t>
            </a:r>
          </a:p>
          <a:p>
            <a:pPr lvl="0" rtl="0">
              <a:spcBef>
                <a:spcPts val="0"/>
              </a:spcBef>
              <a:buNone/>
            </a:pPr>
            <a:endParaRPr>
              <a:solidFill>
                <a:schemeClr val="dk1"/>
              </a:solidFill>
              <a:latin typeface="Ultra"/>
              <a:ea typeface="Ultra"/>
              <a:cs typeface="Ultra"/>
              <a:sym typeface="Ultra"/>
            </a:endParaRPr>
          </a:p>
          <a:p>
            <a:pPr marL="457200" lvl="0" indent="-228600" rtl="0">
              <a:spcBef>
                <a:spcPts val="0"/>
              </a:spcBef>
              <a:buClr>
                <a:schemeClr val="dk1"/>
              </a:buClr>
              <a:buFont typeface="Ultra"/>
            </a:pPr>
            <a:r>
              <a:rPr lang="en">
                <a:solidFill>
                  <a:schemeClr val="dk1"/>
                </a:solidFill>
                <a:latin typeface="Ultra"/>
                <a:ea typeface="Ultra"/>
                <a:cs typeface="Ultra"/>
                <a:sym typeface="Ultra"/>
              </a:rPr>
              <a:t>men hunted for things like: salmon/fish in nearby river and birds, deer, bears, chicken, wolves in nearby forest</a:t>
            </a:r>
          </a:p>
        </p:txBody>
      </p:sp>
      <p:pic>
        <p:nvPicPr>
          <p:cNvPr id="93" name="Shape 93" descr="food.jpg"/>
          <p:cNvPicPr preferRelativeResize="0"/>
          <p:nvPr/>
        </p:nvPicPr>
        <p:blipFill>
          <a:blip r:embed="rId3">
            <a:alphaModFix/>
          </a:blip>
          <a:stretch>
            <a:fillRect/>
          </a:stretch>
        </p:blipFill>
        <p:spPr>
          <a:xfrm>
            <a:off x="5041300" y="3312650"/>
            <a:ext cx="3101025" cy="1718775"/>
          </a:xfrm>
          <a:prstGeom prst="rect">
            <a:avLst/>
          </a:prstGeom>
          <a:noFill/>
          <a:ln>
            <a:noFill/>
          </a:ln>
        </p:spPr>
      </p:pic>
      <p:pic>
        <p:nvPicPr>
          <p:cNvPr id="94" name="Shape 94"/>
          <p:cNvPicPr preferRelativeResize="0"/>
          <p:nvPr/>
        </p:nvPicPr>
        <p:blipFill>
          <a:blip r:embed="rId4">
            <a:alphaModFix/>
          </a:blip>
          <a:stretch>
            <a:fillRect/>
          </a:stretch>
        </p:blipFill>
        <p:spPr>
          <a:xfrm>
            <a:off x="6615124" y="1149961"/>
            <a:ext cx="3014674" cy="2065224"/>
          </a:xfrm>
          <a:prstGeom prst="rect">
            <a:avLst/>
          </a:prstGeom>
          <a:noFill/>
          <a:ln>
            <a:noFill/>
          </a:ln>
        </p:spPr>
      </p:pic>
      <p:pic>
        <p:nvPicPr>
          <p:cNvPr id="95" name="Shape 95"/>
          <p:cNvPicPr preferRelativeResize="0"/>
          <p:nvPr/>
        </p:nvPicPr>
        <p:blipFill>
          <a:blip r:embed="rId5">
            <a:alphaModFix/>
          </a:blip>
          <a:stretch>
            <a:fillRect/>
          </a:stretch>
        </p:blipFill>
        <p:spPr>
          <a:xfrm>
            <a:off x="4333250" y="1483987"/>
            <a:ext cx="2705100" cy="16954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 calcmode="lin" valueType="num">
                                      <p:cBhvr additive="base">
                                        <p:cTn id="7" dur="1000"/>
                                        <p:tgtEl>
                                          <p:spTgt spid="92"/>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91"/>
                                        </p:tgtEl>
                                        <p:attrNameLst>
                                          <p:attrName>style.visibility</p:attrName>
                                        </p:attrNameLst>
                                      </p:cBhvr>
                                      <p:to>
                                        <p:strVal val="visible"/>
                                      </p:to>
                                    </p:set>
                                    <p:anim calcmode="lin" valueType="num">
                                      <p:cBhvr additive="base">
                                        <p:cTn id="12" dur="1000"/>
                                        <p:tgtEl>
                                          <p:spTgt spid="9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311700" y="399025"/>
            <a:ext cx="8520600" cy="607800"/>
          </a:xfrm>
          <a:prstGeom prst="rect">
            <a:avLst/>
          </a:prstGeom>
          <a:solidFill>
            <a:srgbClr val="94D1C3"/>
          </a:solidFill>
        </p:spPr>
        <p:txBody>
          <a:bodyPr lIns="91425" tIns="91425" rIns="91425" bIns="91425" anchor="t" anchorCtr="0">
            <a:noAutofit/>
          </a:bodyPr>
          <a:lstStyle/>
          <a:p>
            <a:pPr lvl="0" rtl="0">
              <a:spcBef>
                <a:spcPts val="0"/>
              </a:spcBef>
              <a:buNone/>
            </a:pPr>
            <a:r>
              <a:rPr lang="en">
                <a:latin typeface="Impact"/>
                <a:ea typeface="Impact"/>
                <a:cs typeface="Impact"/>
                <a:sym typeface="Impact"/>
              </a:rPr>
              <a:t>                                 The Clothes by: </a:t>
            </a:r>
            <a:r>
              <a:rPr lang="en">
                <a:latin typeface="Pinyon Script"/>
                <a:ea typeface="Pinyon Script"/>
                <a:cs typeface="Pinyon Script"/>
                <a:sym typeface="Pinyon Script"/>
              </a:rPr>
              <a:t>Chloe</a:t>
            </a:r>
          </a:p>
        </p:txBody>
      </p:sp>
      <p:sp>
        <p:nvSpPr>
          <p:cNvPr id="101" name="Shape 101"/>
          <p:cNvSpPr txBox="1">
            <a:spLocks noGrp="1"/>
          </p:cNvSpPr>
          <p:nvPr>
            <p:ph type="body" idx="1"/>
          </p:nvPr>
        </p:nvSpPr>
        <p:spPr>
          <a:xfrm>
            <a:off x="157475" y="1287399"/>
            <a:ext cx="8520600" cy="3168600"/>
          </a:xfrm>
          <a:prstGeom prst="rect">
            <a:avLst/>
          </a:prstGeom>
          <a:solidFill>
            <a:schemeClr val="lt1"/>
          </a:solidFill>
          <a:ln w="9525" cap="flat" cmpd="sng">
            <a:solidFill>
              <a:srgbClr val="FF00FF"/>
            </a:solidFill>
            <a:prstDash val="solid"/>
            <a:round/>
            <a:headEnd type="none" w="med" len="med"/>
            <a:tailEnd type="none" w="med" len="med"/>
          </a:ln>
        </p:spPr>
        <p:txBody>
          <a:bodyPr lIns="91425" tIns="91425" rIns="91425" bIns="91425" anchor="t" anchorCtr="0">
            <a:noAutofit/>
          </a:bodyPr>
          <a:lstStyle/>
          <a:p>
            <a:pPr marL="0" marR="0" lvl="0" indent="0" algn="l" rtl="0">
              <a:lnSpc>
                <a:spcPct val="115000"/>
              </a:lnSpc>
              <a:spcBef>
                <a:spcPts val="0"/>
              </a:spcBef>
              <a:spcAft>
                <a:spcPts val="1600"/>
              </a:spcAft>
              <a:buNone/>
            </a:pPr>
            <a:r>
              <a:rPr lang="en">
                <a:solidFill>
                  <a:srgbClr val="668BD1"/>
                </a:solidFill>
                <a:latin typeface="Lobster"/>
                <a:ea typeface="Lobster"/>
                <a:cs typeface="Lobster"/>
                <a:sym typeface="Lobster"/>
              </a:rPr>
              <a:t>The Kwakiutl tribe indians used deerskin and deer fur for their clothing. Also they used turkey feathers for their headbands. For their earrings they would use fish skin. For their shoes, they would use pieces of wood for the bottom and plants for the top. In colder weather both genders wore knee length tunics, long cloaks of shredded cedar bark and moccasins on their feet.</a:t>
            </a:r>
          </a:p>
        </p:txBody>
      </p:sp>
      <p:pic>
        <p:nvPicPr>
          <p:cNvPr id="102" name="Shape 102"/>
          <p:cNvPicPr preferRelativeResize="0"/>
          <p:nvPr/>
        </p:nvPicPr>
        <p:blipFill>
          <a:blip r:embed="rId3">
            <a:alphaModFix/>
          </a:blip>
          <a:stretch>
            <a:fillRect/>
          </a:stretch>
        </p:blipFill>
        <p:spPr>
          <a:xfrm>
            <a:off x="5588225" y="2946337"/>
            <a:ext cx="2457450" cy="1857375"/>
          </a:xfrm>
          <a:prstGeom prst="rect">
            <a:avLst/>
          </a:prstGeom>
          <a:noFill/>
          <a:ln>
            <a:noFill/>
          </a:ln>
        </p:spPr>
      </p:pic>
      <p:pic>
        <p:nvPicPr>
          <p:cNvPr id="103" name="Shape 103"/>
          <p:cNvPicPr preferRelativeResize="0"/>
          <p:nvPr/>
        </p:nvPicPr>
        <p:blipFill>
          <a:blip r:embed="rId4">
            <a:alphaModFix/>
          </a:blip>
          <a:stretch>
            <a:fillRect/>
          </a:stretch>
        </p:blipFill>
        <p:spPr>
          <a:xfrm>
            <a:off x="455650" y="3327975"/>
            <a:ext cx="1762125" cy="1475749"/>
          </a:xfrm>
          <a:prstGeom prst="rect">
            <a:avLst/>
          </a:prstGeom>
          <a:noFill/>
          <a:ln>
            <a:noFill/>
          </a:ln>
        </p:spPr>
      </p:pic>
      <p:pic>
        <p:nvPicPr>
          <p:cNvPr id="104" name="Shape 104"/>
          <p:cNvPicPr preferRelativeResize="0"/>
          <p:nvPr/>
        </p:nvPicPr>
        <p:blipFill>
          <a:blip r:embed="rId5">
            <a:alphaModFix/>
          </a:blip>
          <a:stretch>
            <a:fillRect/>
          </a:stretch>
        </p:blipFill>
        <p:spPr>
          <a:xfrm>
            <a:off x="2776312" y="2922525"/>
            <a:ext cx="1924050" cy="1905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10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B84FF">
            <a:alpha val="94230"/>
          </a:srgbClr>
        </a:solidFill>
        <a:effectLst/>
      </p:bgPr>
    </p:bg>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506550" y="0"/>
            <a:ext cx="8130900" cy="607800"/>
          </a:xfrm>
          <a:prstGeom prst="rect">
            <a:avLst/>
          </a:prstGeom>
          <a:solidFill>
            <a:srgbClr val="94D1C3"/>
          </a:solidFill>
          <a:ln w="9525" cap="flat" cmpd="sng">
            <a:solidFill>
              <a:srgbClr val="00FFFF"/>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a:latin typeface="Impact"/>
                <a:ea typeface="Impact"/>
                <a:cs typeface="Impact"/>
                <a:sym typeface="Impact"/>
              </a:rPr>
              <a:t>                             Geography by : </a:t>
            </a:r>
            <a:r>
              <a:rPr lang="en">
                <a:latin typeface="Pinyon Script"/>
                <a:ea typeface="Pinyon Script"/>
                <a:cs typeface="Pinyon Script"/>
                <a:sym typeface="Pinyon Script"/>
              </a:rPr>
              <a:t>Grey Steele </a:t>
            </a:r>
          </a:p>
        </p:txBody>
      </p:sp>
      <p:sp>
        <p:nvSpPr>
          <p:cNvPr id="110" name="Shape 110"/>
          <p:cNvSpPr txBox="1">
            <a:spLocks noGrp="1"/>
          </p:cNvSpPr>
          <p:nvPr>
            <p:ph type="body" idx="1"/>
          </p:nvPr>
        </p:nvSpPr>
        <p:spPr>
          <a:xfrm>
            <a:off x="70600" y="607800"/>
            <a:ext cx="4119600" cy="4535100"/>
          </a:xfrm>
          <a:prstGeom prst="rect">
            <a:avLst/>
          </a:prstGeom>
          <a:solidFill>
            <a:schemeClr val="lt1"/>
          </a:solidFill>
          <a:ln w="9525" cap="flat" cmpd="sng">
            <a:solidFill>
              <a:srgbClr val="FF0000"/>
            </a:solidFill>
            <a:prstDash val="solid"/>
            <a:round/>
            <a:headEnd type="none" w="med" len="med"/>
            <a:tailEnd type="none" w="med" len="med"/>
          </a:ln>
        </p:spPr>
        <p:txBody>
          <a:bodyPr lIns="91425" tIns="91425" rIns="91425" bIns="91425" anchor="t" anchorCtr="0">
            <a:noAutofit/>
          </a:bodyPr>
          <a:lstStyle/>
          <a:p>
            <a:pPr marL="0" marR="0" lvl="0" indent="0" algn="l" rtl="0">
              <a:lnSpc>
                <a:spcPct val="115000"/>
              </a:lnSpc>
              <a:spcBef>
                <a:spcPts val="0"/>
              </a:spcBef>
              <a:spcAft>
                <a:spcPts val="1600"/>
              </a:spcAft>
              <a:buNone/>
            </a:pPr>
            <a:r>
              <a:rPr lang="en">
                <a:solidFill>
                  <a:srgbClr val="9900FF"/>
                </a:solidFill>
                <a:latin typeface="Ultra"/>
                <a:ea typeface="Ultra"/>
                <a:cs typeface="Ultra"/>
                <a:sym typeface="Ultra"/>
              </a:rPr>
              <a:t>Location: </a:t>
            </a:r>
            <a:r>
              <a:rPr lang="en">
                <a:solidFill>
                  <a:schemeClr val="dk1"/>
                </a:solidFill>
                <a:latin typeface="Ultra"/>
                <a:ea typeface="Ultra"/>
                <a:cs typeface="Ultra"/>
                <a:sym typeface="Ultra"/>
              </a:rPr>
              <a:t>Pacific Northwest coast of what is now the United States, stretching from Alaska to Oregon and even northern California!</a:t>
            </a:r>
          </a:p>
          <a:p>
            <a:pPr marL="0" marR="0" lvl="0" indent="0" algn="l" rtl="0">
              <a:lnSpc>
                <a:spcPct val="115000"/>
              </a:lnSpc>
              <a:spcBef>
                <a:spcPts val="0"/>
              </a:spcBef>
              <a:spcAft>
                <a:spcPts val="1600"/>
              </a:spcAft>
              <a:buNone/>
            </a:pPr>
            <a:r>
              <a:rPr lang="en">
                <a:solidFill>
                  <a:srgbClr val="FF0000"/>
                </a:solidFill>
                <a:latin typeface="Ultra"/>
                <a:ea typeface="Ultra"/>
                <a:cs typeface="Ultra"/>
                <a:sym typeface="Ultra"/>
              </a:rPr>
              <a:t>Nearby tribes:</a:t>
            </a:r>
            <a:r>
              <a:rPr lang="en">
                <a:solidFill>
                  <a:schemeClr val="dk1"/>
                </a:solidFill>
                <a:latin typeface="Ultra"/>
                <a:ea typeface="Ultra"/>
                <a:cs typeface="Ultra"/>
                <a:sym typeface="Ultra"/>
              </a:rPr>
              <a:t> Haida, Makah ,and Chinook </a:t>
            </a:r>
          </a:p>
          <a:p>
            <a:pPr marL="0" marR="0" lvl="0" indent="0" algn="l" rtl="0">
              <a:lnSpc>
                <a:spcPct val="115000"/>
              </a:lnSpc>
              <a:spcBef>
                <a:spcPts val="0"/>
              </a:spcBef>
              <a:spcAft>
                <a:spcPts val="1600"/>
              </a:spcAft>
              <a:buNone/>
            </a:pPr>
            <a:r>
              <a:rPr lang="en">
                <a:solidFill>
                  <a:srgbClr val="6D9EEB"/>
                </a:solidFill>
                <a:latin typeface="Ultra"/>
                <a:ea typeface="Ultra"/>
                <a:cs typeface="Ultra"/>
                <a:sym typeface="Ultra"/>
              </a:rPr>
              <a:t>Climate:</a:t>
            </a:r>
            <a:r>
              <a:rPr lang="en">
                <a:solidFill>
                  <a:schemeClr val="dk1"/>
                </a:solidFill>
                <a:latin typeface="Ultra"/>
                <a:ea typeface="Ultra"/>
                <a:cs typeface="Ultra"/>
                <a:sym typeface="Ultra"/>
              </a:rPr>
              <a:t> mild/warm in the spring and summer, moderately cold in the winter, wet year-round</a:t>
            </a:r>
          </a:p>
        </p:txBody>
      </p:sp>
      <p:sp>
        <p:nvSpPr>
          <p:cNvPr id="111" name="Shape 111"/>
          <p:cNvSpPr/>
          <p:nvPr/>
        </p:nvSpPr>
        <p:spPr>
          <a:xfrm>
            <a:off x="4190200" y="677733"/>
            <a:ext cx="1879632" cy="1033452"/>
          </a:xfrm>
          <a:prstGeom prst="cloud">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112" name="Shape 112" descr="Rain, Drop, Water, Wet, ..."/>
          <p:cNvPicPr preferRelativeResize="0"/>
          <p:nvPr/>
        </p:nvPicPr>
        <p:blipFill>
          <a:blip r:embed="rId3">
            <a:alphaModFix/>
          </a:blip>
          <a:stretch>
            <a:fillRect/>
          </a:stretch>
        </p:blipFill>
        <p:spPr>
          <a:xfrm>
            <a:off x="4467287" y="1711175"/>
            <a:ext cx="363900" cy="393924"/>
          </a:xfrm>
          <a:prstGeom prst="rect">
            <a:avLst/>
          </a:prstGeom>
          <a:noFill/>
          <a:ln>
            <a:noFill/>
          </a:ln>
        </p:spPr>
      </p:pic>
      <p:pic>
        <p:nvPicPr>
          <p:cNvPr id="113" name="Shape 113" descr="Rain, Drop, Water, Wet, ..."/>
          <p:cNvPicPr preferRelativeResize="0"/>
          <p:nvPr/>
        </p:nvPicPr>
        <p:blipFill>
          <a:blip r:embed="rId3">
            <a:alphaModFix/>
          </a:blip>
          <a:stretch>
            <a:fillRect/>
          </a:stretch>
        </p:blipFill>
        <p:spPr>
          <a:xfrm>
            <a:off x="5523537" y="1606925"/>
            <a:ext cx="363900" cy="393924"/>
          </a:xfrm>
          <a:prstGeom prst="rect">
            <a:avLst/>
          </a:prstGeom>
          <a:noFill/>
          <a:ln>
            <a:noFill/>
          </a:ln>
        </p:spPr>
      </p:pic>
      <p:pic>
        <p:nvPicPr>
          <p:cNvPr id="114" name="Shape 114" descr="Rain, Drop, Water, Wet, ..."/>
          <p:cNvPicPr preferRelativeResize="0"/>
          <p:nvPr/>
        </p:nvPicPr>
        <p:blipFill>
          <a:blip r:embed="rId3">
            <a:alphaModFix/>
          </a:blip>
          <a:stretch>
            <a:fillRect/>
          </a:stretch>
        </p:blipFill>
        <p:spPr>
          <a:xfrm>
            <a:off x="4939725" y="1776562"/>
            <a:ext cx="363900" cy="393924"/>
          </a:xfrm>
          <a:prstGeom prst="rect">
            <a:avLst/>
          </a:prstGeom>
          <a:noFill/>
          <a:ln>
            <a:noFill/>
          </a:ln>
        </p:spPr>
      </p:pic>
      <p:pic>
        <p:nvPicPr>
          <p:cNvPr id="115" name="Shape 115"/>
          <p:cNvPicPr preferRelativeResize="0"/>
          <p:nvPr/>
        </p:nvPicPr>
        <p:blipFill>
          <a:blip r:embed="rId4">
            <a:alphaModFix/>
          </a:blip>
          <a:stretch>
            <a:fillRect/>
          </a:stretch>
        </p:blipFill>
        <p:spPr>
          <a:xfrm>
            <a:off x="6278703" y="1458750"/>
            <a:ext cx="2865305" cy="2689225"/>
          </a:xfrm>
          <a:prstGeom prst="rect">
            <a:avLst/>
          </a:prstGeom>
          <a:noFill/>
          <a:ln>
            <a:noFill/>
          </a:ln>
        </p:spPr>
      </p:pic>
      <p:pic>
        <p:nvPicPr>
          <p:cNvPr id="116" name="Shape 116" descr="File:The Kwakiutl Indians of ..."/>
          <p:cNvPicPr preferRelativeResize="0"/>
          <p:nvPr/>
        </p:nvPicPr>
        <p:blipFill>
          <a:blip r:embed="rId5">
            <a:alphaModFix/>
          </a:blip>
          <a:stretch>
            <a:fillRect/>
          </a:stretch>
        </p:blipFill>
        <p:spPr>
          <a:xfrm>
            <a:off x="4763801" y="3199375"/>
            <a:ext cx="2564077" cy="194352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1000"/>
                                        <p:tgtEl>
                                          <p:spTgt spid="1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10"/>
                                        </p:tgtEl>
                                        <p:attrNameLst>
                                          <p:attrName>style.visibility</p:attrName>
                                        </p:attrNameLst>
                                      </p:cBhvr>
                                      <p:to>
                                        <p:strVal val="visible"/>
                                      </p:to>
                                    </p:set>
                                    <p:anim calcmode="lin" valueType="num">
                                      <p:cBhvr additive="base">
                                        <p:cTn id="12" dur="1000"/>
                                        <p:tgtEl>
                                          <p:spTgt spid="11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B84FF">
            <a:alpha val="94230"/>
          </a:srgbClr>
        </a:solidFill>
        <a:effectLst/>
      </p:bgPr>
    </p:bg>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17775" y="197850"/>
            <a:ext cx="8520600" cy="607800"/>
          </a:xfrm>
          <a:prstGeom prst="rect">
            <a:avLst/>
          </a:prstGeom>
          <a:solidFill>
            <a:srgbClr val="94D1C3"/>
          </a:solidFill>
        </p:spPr>
        <p:txBody>
          <a:bodyPr lIns="91425" tIns="91425" rIns="91425" bIns="91425" anchor="t" anchorCtr="0">
            <a:noAutofit/>
          </a:bodyPr>
          <a:lstStyle/>
          <a:p>
            <a:pPr lvl="0" rtl="0">
              <a:spcBef>
                <a:spcPts val="0"/>
              </a:spcBef>
              <a:buNone/>
            </a:pPr>
            <a:r>
              <a:rPr lang="en">
                <a:solidFill>
                  <a:srgbClr val="0000FF"/>
                </a:solidFill>
                <a:latin typeface="Permanent Marker"/>
                <a:ea typeface="Permanent Marker"/>
                <a:cs typeface="Permanent Marker"/>
                <a:sym typeface="Permanent Marker"/>
              </a:rPr>
              <a:t>Community Resources by: </a:t>
            </a:r>
            <a:r>
              <a:rPr lang="en">
                <a:solidFill>
                  <a:srgbClr val="0000FF"/>
                </a:solidFill>
                <a:latin typeface="Pinyon Script"/>
                <a:ea typeface="Pinyon Script"/>
                <a:cs typeface="Pinyon Script"/>
                <a:sym typeface="Pinyon Script"/>
              </a:rPr>
              <a:t>Liam</a:t>
            </a:r>
          </a:p>
        </p:txBody>
      </p:sp>
      <p:sp>
        <p:nvSpPr>
          <p:cNvPr id="122" name="Shape 122"/>
          <p:cNvSpPr txBox="1">
            <a:spLocks noGrp="1"/>
          </p:cNvSpPr>
          <p:nvPr>
            <p:ph type="body" idx="1"/>
          </p:nvPr>
        </p:nvSpPr>
        <p:spPr>
          <a:xfrm>
            <a:off x="0" y="805650"/>
            <a:ext cx="5965200" cy="4041300"/>
          </a:xfrm>
          <a:prstGeom prst="rect">
            <a:avLst/>
          </a:prstGeom>
          <a:solidFill>
            <a:schemeClr val="lt1"/>
          </a:solidFill>
        </p:spPr>
        <p:txBody>
          <a:bodyPr lIns="91425" tIns="91425" rIns="91425" bIns="91425" anchor="t" anchorCtr="0">
            <a:noAutofit/>
          </a:bodyPr>
          <a:lstStyle/>
          <a:p>
            <a:pPr lvl="0">
              <a:spcBef>
                <a:spcPts val="0"/>
              </a:spcBef>
              <a:buNone/>
            </a:pPr>
            <a:r>
              <a:rPr lang="en" sz="2000" u="sng">
                <a:solidFill>
                  <a:schemeClr val="dk1"/>
                </a:solidFill>
                <a:latin typeface="Permanent Marker"/>
                <a:ea typeface="Permanent Marker"/>
                <a:cs typeface="Permanent Marker"/>
                <a:sym typeface="Permanent Marker"/>
              </a:rPr>
              <a:t>Men</a:t>
            </a:r>
            <a:r>
              <a:rPr lang="en" sz="2000">
                <a:solidFill>
                  <a:schemeClr val="dk1"/>
                </a:solidFill>
                <a:latin typeface="Permanent Marker"/>
                <a:ea typeface="Permanent Marker"/>
                <a:cs typeface="Permanent Marker"/>
                <a:sym typeface="Permanent Marker"/>
              </a:rPr>
              <a:t>: fished and hunted deer and small game.</a:t>
            </a:r>
          </a:p>
          <a:p>
            <a:pPr lvl="0">
              <a:spcBef>
                <a:spcPts val="0"/>
              </a:spcBef>
              <a:buNone/>
            </a:pPr>
            <a:r>
              <a:rPr lang="en" sz="2000" u="sng">
                <a:solidFill>
                  <a:schemeClr val="dk1"/>
                </a:solidFill>
                <a:latin typeface="Permanent Marker"/>
                <a:ea typeface="Permanent Marker"/>
                <a:cs typeface="Permanent Marker"/>
                <a:sym typeface="Permanent Marker"/>
              </a:rPr>
              <a:t>Women</a:t>
            </a:r>
            <a:r>
              <a:rPr lang="en" sz="2000">
                <a:solidFill>
                  <a:schemeClr val="dk1"/>
                </a:solidFill>
                <a:latin typeface="Permanent Marker"/>
                <a:ea typeface="Permanent Marker"/>
                <a:cs typeface="Permanent Marker"/>
                <a:sym typeface="Permanent Marker"/>
              </a:rPr>
              <a:t>: collected clams, berries, herbs, and other edible plants in their area. they also took care of the children and cooked</a:t>
            </a:r>
            <a:r>
              <a:rPr lang="en" sz="2000">
                <a:solidFill>
                  <a:srgbClr val="38761D"/>
                </a:solidFill>
                <a:latin typeface="Permanent Marker"/>
                <a:ea typeface="Permanent Marker"/>
                <a:cs typeface="Permanent Marker"/>
                <a:sym typeface="Permanent Marker"/>
              </a:rPr>
              <a:t>.</a:t>
            </a:r>
          </a:p>
          <a:p>
            <a:pPr marL="0" marR="0" lvl="0" indent="0" algn="l" rtl="0">
              <a:lnSpc>
                <a:spcPct val="115000"/>
              </a:lnSpc>
              <a:spcBef>
                <a:spcPts val="0"/>
              </a:spcBef>
              <a:spcAft>
                <a:spcPts val="1600"/>
              </a:spcAft>
              <a:buNone/>
            </a:pPr>
            <a:r>
              <a:rPr lang="en" sz="2000" u="sng">
                <a:solidFill>
                  <a:schemeClr val="dk1"/>
                </a:solidFill>
                <a:latin typeface="Permanent Marker"/>
                <a:ea typeface="Permanent Marker"/>
                <a:cs typeface="Permanent Marker"/>
                <a:sym typeface="Permanent Marker"/>
              </a:rPr>
              <a:t>Both</a:t>
            </a:r>
            <a:r>
              <a:rPr lang="en" sz="2000">
                <a:solidFill>
                  <a:schemeClr val="dk1"/>
                </a:solidFill>
                <a:latin typeface="Permanent Marker"/>
                <a:ea typeface="Permanent Marker"/>
                <a:cs typeface="Permanent Marker"/>
                <a:sym typeface="Permanent Marker"/>
              </a:rPr>
              <a:t>: storytelling, artwork, music, and traditional medicine. </a:t>
            </a:r>
          </a:p>
          <a:p>
            <a:pPr marL="0" marR="0" lvl="0" indent="0" algn="l" rtl="0">
              <a:lnSpc>
                <a:spcPct val="115000"/>
              </a:lnSpc>
              <a:spcBef>
                <a:spcPts val="0"/>
              </a:spcBef>
              <a:spcAft>
                <a:spcPts val="1600"/>
              </a:spcAft>
              <a:buNone/>
            </a:pPr>
            <a:r>
              <a:rPr lang="en" sz="2000" u="sng">
                <a:solidFill>
                  <a:schemeClr val="dk1"/>
                </a:solidFill>
                <a:latin typeface="Permanent Marker"/>
                <a:ea typeface="Permanent Marker"/>
                <a:cs typeface="Permanent Marker"/>
                <a:sym typeface="Permanent Marker"/>
              </a:rPr>
              <a:t>Kwakiutl chief</a:t>
            </a:r>
            <a:r>
              <a:rPr lang="en" sz="2000">
                <a:solidFill>
                  <a:schemeClr val="dk1"/>
                </a:solidFill>
                <a:latin typeface="Permanent Marker"/>
                <a:ea typeface="Permanent Marker"/>
                <a:cs typeface="Permanent Marker"/>
                <a:sym typeface="Permanent Marker"/>
              </a:rPr>
              <a:t> was always a man</a:t>
            </a:r>
          </a:p>
          <a:p>
            <a:pPr marL="0" marR="0" lvl="0" indent="0" algn="l" rtl="0">
              <a:lnSpc>
                <a:spcPct val="115000"/>
              </a:lnSpc>
              <a:spcBef>
                <a:spcPts val="0"/>
              </a:spcBef>
              <a:spcAft>
                <a:spcPts val="1600"/>
              </a:spcAft>
              <a:buNone/>
            </a:pPr>
            <a:r>
              <a:rPr lang="en" sz="2000" u="sng">
                <a:solidFill>
                  <a:schemeClr val="dk1"/>
                </a:solidFill>
                <a:latin typeface="Permanent Marker"/>
                <a:ea typeface="Permanent Marker"/>
                <a:cs typeface="Permanent Marker"/>
                <a:sym typeface="Permanent Marker"/>
              </a:rPr>
              <a:t>clan leaders </a:t>
            </a:r>
            <a:r>
              <a:rPr lang="en" sz="2000">
                <a:solidFill>
                  <a:schemeClr val="dk1"/>
                </a:solidFill>
                <a:latin typeface="Permanent Marker"/>
                <a:ea typeface="Permanent Marker"/>
                <a:cs typeface="Permanent Marker"/>
                <a:sym typeface="Permanent Marker"/>
              </a:rPr>
              <a:t>could be either men or women. </a:t>
            </a:r>
          </a:p>
        </p:txBody>
      </p:sp>
      <p:pic>
        <p:nvPicPr>
          <p:cNvPr id="123" name="Shape 123" descr="Mandan girls gathering berries ..."/>
          <p:cNvPicPr preferRelativeResize="0"/>
          <p:nvPr/>
        </p:nvPicPr>
        <p:blipFill>
          <a:blip r:embed="rId3">
            <a:alphaModFix/>
          </a:blip>
          <a:stretch>
            <a:fillRect/>
          </a:stretch>
        </p:blipFill>
        <p:spPr>
          <a:xfrm>
            <a:off x="7082762" y="2487300"/>
            <a:ext cx="1923137" cy="2562325"/>
          </a:xfrm>
          <a:prstGeom prst="rect">
            <a:avLst/>
          </a:prstGeom>
          <a:noFill/>
          <a:ln>
            <a:noFill/>
          </a:ln>
        </p:spPr>
      </p:pic>
      <p:pic>
        <p:nvPicPr>
          <p:cNvPr id="124" name="Shape 124"/>
          <p:cNvPicPr preferRelativeResize="0"/>
          <p:nvPr/>
        </p:nvPicPr>
        <p:blipFill>
          <a:blip r:embed="rId4">
            <a:alphaModFix/>
          </a:blip>
          <a:stretch>
            <a:fillRect/>
          </a:stretch>
        </p:blipFill>
        <p:spPr>
          <a:xfrm>
            <a:off x="6219725" y="355421"/>
            <a:ext cx="2924275" cy="19820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2"/>
                                        </p:tgtEl>
                                        <p:attrNameLst>
                                          <p:attrName>style.visibility</p:attrName>
                                        </p:attrNameLst>
                                      </p:cBhvr>
                                      <p:to>
                                        <p:strVal val="visible"/>
                                      </p:to>
                                    </p:set>
                                    <p:anim calcmode="lin" valueType="num">
                                      <p:cBhvr additive="base">
                                        <p:cTn id="7" dur="1000"/>
                                        <p:tgtEl>
                                          <p:spTgt spid="122"/>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2"/>
                                        </p:tgtEl>
                                        <p:attrNameLst>
                                          <p:attrName>style.visibility</p:attrName>
                                        </p:attrNameLst>
                                      </p:cBhvr>
                                      <p:to>
                                        <p:strVal val="visible"/>
                                      </p:to>
                                    </p:set>
                                    <p:anim calcmode="lin" valueType="num">
                                      <p:cBhvr additive="base">
                                        <p:cTn id="12" dur="1000"/>
                                        <p:tgtEl>
                                          <p:spTgt spid="12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121"/>
                                        </p:tgtEl>
                                        <p:attrNameLst>
                                          <p:attrName>style.visibility</p:attrName>
                                        </p:attrNameLst>
                                      </p:cBhvr>
                                      <p:to>
                                        <p:strVal val="visible"/>
                                      </p:to>
                                    </p:set>
                                    <p:anim calcmode="lin" valueType="num">
                                      <p:cBhvr additive="base">
                                        <p:cTn id="17" dur="1000"/>
                                        <p:tgtEl>
                                          <p:spTgt spid="1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B84FF">
            <a:alpha val="94230"/>
          </a:srgbClr>
        </a:solidFill>
        <a:effectLst/>
      </p:bgPr>
    </p:bg>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417775" y="197850"/>
            <a:ext cx="8520600" cy="607800"/>
          </a:xfrm>
          <a:prstGeom prst="rect">
            <a:avLst/>
          </a:prstGeom>
          <a:solidFill>
            <a:srgbClr val="94D1C3"/>
          </a:solidFill>
        </p:spPr>
        <p:txBody>
          <a:bodyPr lIns="91425" tIns="91425" rIns="91425" bIns="91425" anchor="t" anchorCtr="0">
            <a:noAutofit/>
          </a:bodyPr>
          <a:lstStyle/>
          <a:p>
            <a:pPr lvl="0" rtl="0">
              <a:spcBef>
                <a:spcPts val="0"/>
              </a:spcBef>
              <a:buNone/>
            </a:pPr>
            <a:r>
              <a:rPr lang="en">
                <a:solidFill>
                  <a:srgbClr val="0000FF"/>
                </a:solidFill>
                <a:latin typeface="Permanent Marker"/>
                <a:ea typeface="Permanent Marker"/>
                <a:cs typeface="Permanent Marker"/>
                <a:sym typeface="Permanent Marker"/>
              </a:rPr>
              <a:t>Community Resources by: </a:t>
            </a:r>
            <a:r>
              <a:rPr lang="en">
                <a:solidFill>
                  <a:srgbClr val="0000FF"/>
                </a:solidFill>
                <a:latin typeface="Pinyon Script"/>
                <a:ea typeface="Pinyon Script"/>
                <a:cs typeface="Pinyon Script"/>
                <a:sym typeface="Pinyon Script"/>
              </a:rPr>
              <a:t>Liam</a:t>
            </a:r>
          </a:p>
        </p:txBody>
      </p:sp>
      <p:sp>
        <p:nvSpPr>
          <p:cNvPr id="130" name="Shape 130"/>
          <p:cNvSpPr txBox="1">
            <a:spLocks noGrp="1"/>
          </p:cNvSpPr>
          <p:nvPr>
            <p:ph type="body" idx="1"/>
          </p:nvPr>
        </p:nvSpPr>
        <p:spPr>
          <a:xfrm>
            <a:off x="0" y="805650"/>
            <a:ext cx="8938500" cy="4041300"/>
          </a:xfrm>
          <a:prstGeom prst="rect">
            <a:avLst/>
          </a:prstGeom>
          <a:solidFill>
            <a:schemeClr val="lt1"/>
          </a:solidFill>
        </p:spPr>
        <p:txBody>
          <a:bodyPr lIns="91425" tIns="91425" rIns="91425" bIns="91425" anchor="t" anchorCtr="0">
            <a:noAutofit/>
          </a:bodyPr>
          <a:lstStyle/>
          <a:p>
            <a:pPr marL="0" marR="0" lvl="0" indent="0" algn="l" rtl="0">
              <a:lnSpc>
                <a:spcPct val="115000"/>
              </a:lnSpc>
              <a:spcBef>
                <a:spcPts val="0"/>
              </a:spcBef>
              <a:spcAft>
                <a:spcPts val="1600"/>
              </a:spcAft>
              <a:buNone/>
            </a:pPr>
            <a:r>
              <a:rPr lang="en" u="sng">
                <a:solidFill>
                  <a:srgbClr val="93C47D"/>
                </a:solidFill>
                <a:latin typeface="Permanent Marker"/>
                <a:ea typeface="Permanent Marker"/>
                <a:cs typeface="Permanent Marker"/>
                <a:sym typeface="Permanent Marker"/>
              </a:rPr>
              <a:t>Transportation</a:t>
            </a:r>
            <a:r>
              <a:rPr lang="en">
                <a:solidFill>
                  <a:srgbClr val="93C47D"/>
                </a:solidFill>
                <a:latin typeface="Permanent Marker"/>
                <a:ea typeface="Permanent Marker"/>
                <a:cs typeface="Permanent Marker"/>
                <a:sym typeface="Permanent Marker"/>
              </a:rPr>
              <a:t>:</a:t>
            </a:r>
          </a:p>
          <a:p>
            <a:pPr marL="457200" marR="0" lvl="0" indent="-228600" algn="l" rtl="0">
              <a:lnSpc>
                <a:spcPct val="115000"/>
              </a:lnSpc>
              <a:spcBef>
                <a:spcPts val="0"/>
              </a:spcBef>
              <a:spcAft>
                <a:spcPts val="1000"/>
              </a:spcAft>
              <a:buClr>
                <a:srgbClr val="93C47D"/>
              </a:buClr>
              <a:buFont typeface="Permanent Marker"/>
            </a:pPr>
            <a:r>
              <a:rPr lang="en">
                <a:solidFill>
                  <a:srgbClr val="93C47D"/>
                </a:solidFill>
                <a:latin typeface="Permanent Marker"/>
                <a:ea typeface="Permanent Marker"/>
                <a:cs typeface="Permanent Marker"/>
                <a:sym typeface="Permanent Marker"/>
              </a:rPr>
              <a:t>large dugout </a:t>
            </a:r>
            <a:r>
              <a:rPr lang="en" u="sng">
                <a:solidFill>
                  <a:srgbClr val="93C47D"/>
                </a:solidFill>
                <a:latin typeface="Permanent Marker"/>
                <a:ea typeface="Permanent Marker"/>
                <a:cs typeface="Permanent Marker"/>
                <a:sym typeface="Permanent Marker"/>
              </a:rPr>
              <a:t>canoes</a:t>
            </a:r>
            <a:r>
              <a:rPr lang="en">
                <a:solidFill>
                  <a:srgbClr val="93C47D"/>
                </a:solidFill>
                <a:latin typeface="Permanent Marker"/>
                <a:ea typeface="Permanent Marker"/>
                <a:cs typeface="Permanent Marker"/>
                <a:sym typeface="Permanent Marker"/>
              </a:rPr>
              <a:t> from hollowed out cedar logs</a:t>
            </a:r>
          </a:p>
          <a:p>
            <a:pPr marL="457200" marR="0" lvl="0" indent="-228600" algn="l" rtl="0">
              <a:lnSpc>
                <a:spcPct val="115000"/>
              </a:lnSpc>
              <a:spcBef>
                <a:spcPts val="0"/>
              </a:spcBef>
              <a:spcAft>
                <a:spcPts val="1000"/>
              </a:spcAft>
              <a:buClr>
                <a:srgbClr val="93C47D"/>
              </a:buClr>
              <a:buFont typeface="Permanent Marker"/>
            </a:pPr>
            <a:r>
              <a:rPr lang="en">
                <a:solidFill>
                  <a:srgbClr val="93C47D"/>
                </a:solidFill>
                <a:latin typeface="Permanent Marker"/>
                <a:ea typeface="Permanent Marker"/>
                <a:cs typeface="Permanent Marker"/>
                <a:sym typeface="Permanent Marker"/>
              </a:rPr>
              <a:t>used canoes to travel up and down the sea coast for trading, fishing, hunting, and warfare. </a:t>
            </a:r>
          </a:p>
          <a:p>
            <a:pPr marL="457200" marR="0" lvl="0" indent="-228600" algn="l" rtl="0">
              <a:lnSpc>
                <a:spcPct val="115000"/>
              </a:lnSpc>
              <a:spcBef>
                <a:spcPts val="0"/>
              </a:spcBef>
              <a:spcAft>
                <a:spcPts val="1000"/>
              </a:spcAft>
              <a:buClr>
                <a:srgbClr val="93C47D"/>
              </a:buClr>
              <a:buFont typeface="Permanent Marker"/>
            </a:pPr>
            <a:r>
              <a:rPr lang="en">
                <a:solidFill>
                  <a:srgbClr val="93C47D"/>
                </a:solidFill>
                <a:latin typeface="Permanent Marker"/>
                <a:ea typeface="Permanent Marker"/>
                <a:cs typeface="Permanent Marker"/>
                <a:sym typeface="Permanent Marker"/>
              </a:rPr>
              <a:t>most impressive war canoes could be more than </a:t>
            </a:r>
            <a:r>
              <a:rPr lang="en" b="1" i="1" u="sng">
                <a:solidFill>
                  <a:srgbClr val="93C47D"/>
                </a:solidFill>
                <a:latin typeface="Permanent Marker"/>
                <a:ea typeface="Permanent Marker"/>
                <a:cs typeface="Permanent Marker"/>
                <a:sym typeface="Permanent Marker"/>
              </a:rPr>
              <a:t>sixty feet long</a:t>
            </a:r>
            <a:r>
              <a:rPr lang="en">
                <a:solidFill>
                  <a:srgbClr val="93C47D"/>
                </a:solidFill>
                <a:latin typeface="Permanent Marker"/>
                <a:ea typeface="Permanent Marker"/>
                <a:cs typeface="Permanent Marker"/>
                <a:sym typeface="Permanent Marker"/>
              </a:rPr>
              <a:t> and withstand ocean storms, were bought from the nearby Haida tribe who had better cedar trees</a:t>
            </a:r>
          </a:p>
          <a:p>
            <a:pPr marL="0" marR="0" lvl="0" indent="0" algn="l" rtl="0">
              <a:lnSpc>
                <a:spcPct val="115000"/>
              </a:lnSpc>
              <a:spcBef>
                <a:spcPts val="0"/>
              </a:spcBef>
              <a:spcAft>
                <a:spcPts val="1600"/>
              </a:spcAft>
              <a:buNone/>
            </a:pPr>
            <a:endParaRPr>
              <a:solidFill>
                <a:srgbClr val="93C47D"/>
              </a:solidFill>
              <a:latin typeface="Permanent Marker"/>
              <a:ea typeface="Permanent Marker"/>
              <a:cs typeface="Permanent Marker"/>
              <a:sym typeface="Permanent Marker"/>
            </a:endParaRPr>
          </a:p>
        </p:txBody>
      </p:sp>
      <p:pic>
        <p:nvPicPr>
          <p:cNvPr id="131" name="Shape 131" descr="... an Inuit hunter seated in ..."/>
          <p:cNvPicPr preferRelativeResize="0"/>
          <p:nvPr/>
        </p:nvPicPr>
        <p:blipFill rotWithShape="1">
          <a:blip r:embed="rId3">
            <a:alphaModFix/>
          </a:blip>
          <a:srcRect l="-1380" t="9220" r="1380" b="-9219"/>
          <a:stretch/>
        </p:blipFill>
        <p:spPr>
          <a:xfrm>
            <a:off x="5340100" y="3357549"/>
            <a:ext cx="2958650" cy="1965975"/>
          </a:xfrm>
          <a:prstGeom prst="rect">
            <a:avLst/>
          </a:prstGeom>
          <a:noFill/>
          <a:ln>
            <a:noFill/>
          </a:ln>
        </p:spPr>
      </p:pic>
      <p:pic>
        <p:nvPicPr>
          <p:cNvPr id="132" name="Shape 132"/>
          <p:cNvPicPr preferRelativeResize="0"/>
          <p:nvPr/>
        </p:nvPicPr>
        <p:blipFill>
          <a:blip r:embed="rId4">
            <a:alphaModFix/>
          </a:blip>
          <a:stretch>
            <a:fillRect/>
          </a:stretch>
        </p:blipFill>
        <p:spPr>
          <a:xfrm>
            <a:off x="0" y="3537575"/>
            <a:ext cx="4856349" cy="16059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 calcmode="lin" valueType="num">
                                      <p:cBhvr additive="base">
                                        <p:cTn id="7" dur="1000"/>
                                        <p:tgtEl>
                                          <p:spTgt spid="130"/>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0"/>
                                        </p:tgtEl>
                                        <p:attrNameLst>
                                          <p:attrName>style.visibility</p:attrName>
                                        </p:attrNameLst>
                                      </p:cBhvr>
                                      <p:to>
                                        <p:strVal val="visible"/>
                                      </p:to>
                                    </p:set>
                                    <p:anim calcmode="lin" valueType="num">
                                      <p:cBhvr additive="base">
                                        <p:cTn id="12" dur="1000"/>
                                        <p:tgtEl>
                                          <p:spTgt spid="130"/>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129"/>
                                        </p:tgtEl>
                                        <p:attrNameLst>
                                          <p:attrName>style.visibility</p:attrName>
                                        </p:attrNameLst>
                                      </p:cBhvr>
                                      <p:to>
                                        <p:strVal val="visible"/>
                                      </p:to>
                                    </p:set>
                                    <p:anim calcmode="lin" valueType="num">
                                      <p:cBhvr additive="base">
                                        <p:cTn id="17" dur="1000"/>
                                        <p:tgtEl>
                                          <p:spTgt spid="1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B84FF">
            <a:alpha val="94230"/>
          </a:srgbClr>
        </a:solidFill>
        <a:effectLst/>
      </p:bgPr>
    </p:bg>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0" y="0"/>
            <a:ext cx="8520600" cy="607800"/>
          </a:xfrm>
          <a:prstGeom prst="rect">
            <a:avLst/>
          </a:prstGeom>
          <a:solidFill>
            <a:srgbClr val="94D1C3"/>
          </a:solidFill>
        </p:spPr>
        <p:txBody>
          <a:bodyPr lIns="91425" tIns="91425" rIns="91425" bIns="91425" anchor="t" anchorCtr="0">
            <a:noAutofit/>
          </a:bodyPr>
          <a:lstStyle/>
          <a:p>
            <a:pPr marL="0" marR="0" lvl="0" indent="0" algn="l" rtl="0">
              <a:lnSpc>
                <a:spcPct val="100000"/>
              </a:lnSpc>
              <a:spcBef>
                <a:spcPts val="0"/>
              </a:spcBef>
              <a:spcAft>
                <a:spcPts val="0"/>
              </a:spcAft>
              <a:buNone/>
            </a:pPr>
            <a:r>
              <a:rPr lang="en">
                <a:latin typeface="Impact"/>
                <a:ea typeface="Impact"/>
                <a:cs typeface="Impact"/>
                <a:sym typeface="Impact"/>
              </a:rPr>
              <a:t>Kwakiutl Homes by: </a:t>
            </a:r>
            <a:r>
              <a:rPr lang="en">
                <a:latin typeface="Pinyon Script"/>
                <a:ea typeface="Pinyon Script"/>
                <a:cs typeface="Pinyon Script"/>
                <a:sym typeface="Pinyon Script"/>
              </a:rPr>
              <a:t>William</a:t>
            </a:r>
            <a:r>
              <a:rPr lang="en">
                <a:latin typeface="Impact"/>
                <a:ea typeface="Impact"/>
                <a:cs typeface="Impact"/>
                <a:sym typeface="Impact"/>
              </a:rPr>
              <a:t> </a:t>
            </a:r>
            <a:r>
              <a:rPr lang="en">
                <a:latin typeface="Pinyon Script"/>
                <a:ea typeface="Pinyon Script"/>
                <a:cs typeface="Pinyon Script"/>
                <a:sym typeface="Pinyon Script"/>
              </a:rPr>
              <a:t>Hutchison</a:t>
            </a:r>
            <a:r>
              <a:rPr lang="en">
                <a:latin typeface="Impact"/>
                <a:ea typeface="Impact"/>
                <a:cs typeface="Impact"/>
                <a:sym typeface="Impact"/>
              </a:rPr>
              <a:t>                          </a:t>
            </a:r>
          </a:p>
        </p:txBody>
      </p:sp>
      <p:sp>
        <p:nvSpPr>
          <p:cNvPr id="138" name="Shape 138"/>
          <p:cNvSpPr txBox="1">
            <a:spLocks noGrp="1"/>
          </p:cNvSpPr>
          <p:nvPr>
            <p:ph type="body" idx="1"/>
          </p:nvPr>
        </p:nvSpPr>
        <p:spPr>
          <a:xfrm>
            <a:off x="0" y="664925"/>
            <a:ext cx="3813600" cy="4478700"/>
          </a:xfrm>
          <a:prstGeom prst="rect">
            <a:avLst/>
          </a:prstGeom>
          <a:solidFill>
            <a:schemeClr val="lt1"/>
          </a:solidFill>
        </p:spPr>
        <p:txBody>
          <a:bodyPr lIns="91425" tIns="91425" rIns="91425" bIns="91425" anchor="t" anchorCtr="0">
            <a:noAutofit/>
          </a:bodyPr>
          <a:lstStyle/>
          <a:p>
            <a:pPr marL="0" marR="0" lvl="0" indent="0" algn="l" rtl="0">
              <a:lnSpc>
                <a:spcPct val="100000"/>
              </a:lnSpc>
              <a:spcBef>
                <a:spcPts val="0"/>
              </a:spcBef>
              <a:spcAft>
                <a:spcPts val="0"/>
              </a:spcAft>
              <a:buNone/>
            </a:pPr>
            <a:r>
              <a:rPr lang="en" sz="2400">
                <a:solidFill>
                  <a:schemeClr val="dk1"/>
                </a:solidFill>
                <a:latin typeface="Impact"/>
                <a:ea typeface="Impact"/>
                <a:cs typeface="Impact"/>
                <a:sym typeface="Impact"/>
              </a:rPr>
              <a:t>The Kwakiutl tribe lived in </a:t>
            </a:r>
            <a:r>
              <a:rPr lang="en" sz="2400">
                <a:solidFill>
                  <a:schemeClr val="dk1"/>
                </a:solidFill>
                <a:highlight>
                  <a:srgbClr val="FFFF00"/>
                </a:highlight>
                <a:latin typeface="Impact"/>
                <a:ea typeface="Impact"/>
                <a:cs typeface="Impact"/>
                <a:sym typeface="Impact"/>
              </a:rPr>
              <a:t>coastal villages</a:t>
            </a:r>
            <a:r>
              <a:rPr lang="en" sz="2400">
                <a:solidFill>
                  <a:schemeClr val="dk1"/>
                </a:solidFill>
                <a:latin typeface="Impact"/>
                <a:ea typeface="Impact"/>
                <a:cs typeface="Impact"/>
                <a:sym typeface="Impact"/>
              </a:rPr>
              <a:t> in </a:t>
            </a:r>
            <a:r>
              <a:rPr lang="en" sz="2400">
                <a:solidFill>
                  <a:schemeClr val="dk1"/>
                </a:solidFill>
                <a:highlight>
                  <a:srgbClr val="FFFF00"/>
                </a:highlight>
                <a:latin typeface="Impact"/>
                <a:ea typeface="Impact"/>
                <a:cs typeface="Impact"/>
                <a:sym typeface="Impact"/>
              </a:rPr>
              <a:t>rectangular cedar plank houses </a:t>
            </a:r>
            <a:r>
              <a:rPr lang="en" sz="2400">
                <a:solidFill>
                  <a:schemeClr val="dk1"/>
                </a:solidFill>
                <a:latin typeface="Impact"/>
                <a:ea typeface="Impact"/>
                <a:cs typeface="Impact"/>
                <a:sym typeface="Impact"/>
              </a:rPr>
              <a:t>with </a:t>
            </a:r>
            <a:r>
              <a:rPr lang="en" sz="2400">
                <a:solidFill>
                  <a:schemeClr val="dk1"/>
                </a:solidFill>
                <a:highlight>
                  <a:srgbClr val="FFFF00"/>
                </a:highlight>
                <a:latin typeface="Impact"/>
                <a:ea typeface="Impact"/>
                <a:cs typeface="Impact"/>
                <a:sym typeface="Impact"/>
              </a:rPr>
              <a:t>bark loots </a:t>
            </a:r>
            <a:r>
              <a:rPr lang="en" sz="2400">
                <a:solidFill>
                  <a:schemeClr val="dk1"/>
                </a:solidFill>
                <a:latin typeface="Impact"/>
                <a:ea typeface="Impact"/>
                <a:cs typeface="Impact"/>
                <a:sym typeface="Impact"/>
              </a:rPr>
              <a:t>c</a:t>
            </a:r>
            <a:r>
              <a:rPr lang="en" sz="2400">
                <a:solidFill>
                  <a:schemeClr val="dk1"/>
                </a:solidFill>
                <a:highlight>
                  <a:srgbClr val="FFFF00"/>
                </a:highlight>
                <a:latin typeface="Impact"/>
                <a:ea typeface="Impact"/>
                <a:cs typeface="Impact"/>
                <a:sym typeface="Impact"/>
              </a:rPr>
              <a:t>alled</a:t>
            </a:r>
            <a:r>
              <a:rPr lang="en" sz="2400" b="1" u="sng">
                <a:solidFill>
                  <a:schemeClr val="dk1"/>
                </a:solidFill>
                <a:highlight>
                  <a:srgbClr val="FFFF00"/>
                </a:highlight>
                <a:latin typeface="Impact"/>
                <a:ea typeface="Impact"/>
                <a:cs typeface="Impact"/>
                <a:sym typeface="Impact"/>
              </a:rPr>
              <a:t> longhouses</a:t>
            </a:r>
            <a:r>
              <a:rPr lang="en" sz="2400" b="1" u="sng">
                <a:solidFill>
                  <a:schemeClr val="dk1"/>
                </a:solidFill>
                <a:latin typeface="Impact"/>
                <a:ea typeface="Impact"/>
                <a:cs typeface="Impact"/>
                <a:sym typeface="Impact"/>
              </a:rPr>
              <a:t>.</a:t>
            </a:r>
            <a:r>
              <a:rPr lang="en" sz="2400">
                <a:solidFill>
                  <a:schemeClr val="dk1"/>
                </a:solidFill>
                <a:latin typeface="Impact"/>
                <a:ea typeface="Impact"/>
                <a:cs typeface="Impact"/>
                <a:sym typeface="Impact"/>
              </a:rPr>
              <a:t> Each household </a:t>
            </a:r>
            <a:r>
              <a:rPr lang="en" sz="2400">
                <a:solidFill>
                  <a:schemeClr val="dk1"/>
                </a:solidFill>
                <a:highlight>
                  <a:srgbClr val="FFFF00"/>
                </a:highlight>
                <a:latin typeface="Impact"/>
                <a:ea typeface="Impact"/>
                <a:cs typeface="Impact"/>
                <a:sym typeface="Impact"/>
              </a:rPr>
              <a:t>held several families.</a:t>
            </a:r>
            <a:r>
              <a:rPr lang="en" sz="2400">
                <a:solidFill>
                  <a:schemeClr val="dk1"/>
                </a:solidFill>
                <a:latin typeface="Impact"/>
                <a:ea typeface="Impact"/>
                <a:cs typeface="Impact"/>
                <a:sym typeface="Impact"/>
              </a:rPr>
              <a:t> The homes were </a:t>
            </a:r>
            <a:r>
              <a:rPr lang="en" sz="2400">
                <a:solidFill>
                  <a:schemeClr val="dk1"/>
                </a:solidFill>
                <a:highlight>
                  <a:srgbClr val="FFFF00"/>
                </a:highlight>
                <a:latin typeface="Impact"/>
                <a:ea typeface="Impact"/>
                <a:cs typeface="Impact"/>
                <a:sym typeface="Impact"/>
              </a:rPr>
              <a:t>permanent.</a:t>
            </a:r>
            <a:r>
              <a:rPr lang="en" sz="2400">
                <a:solidFill>
                  <a:schemeClr val="dk1"/>
                </a:solidFill>
                <a:latin typeface="Impact"/>
                <a:ea typeface="Impact"/>
                <a:cs typeface="Impact"/>
                <a:sym typeface="Impact"/>
              </a:rPr>
              <a:t> They were u</a:t>
            </a:r>
            <a:r>
              <a:rPr lang="en" sz="2400">
                <a:solidFill>
                  <a:schemeClr val="dk1"/>
                </a:solidFill>
                <a:highlight>
                  <a:srgbClr val="FFFF00"/>
                </a:highlight>
                <a:latin typeface="Impact"/>
                <a:ea typeface="Impact"/>
                <a:cs typeface="Impact"/>
                <a:sym typeface="Impact"/>
              </a:rPr>
              <a:t>p to 100 feet long.</a:t>
            </a:r>
            <a:r>
              <a:rPr lang="en" sz="2400">
                <a:solidFill>
                  <a:schemeClr val="dk1"/>
                </a:solidFill>
                <a:latin typeface="Impact"/>
                <a:ea typeface="Impact"/>
                <a:cs typeface="Impact"/>
                <a:sym typeface="Impact"/>
              </a:rPr>
              <a:t> They often painted them with b</a:t>
            </a:r>
            <a:r>
              <a:rPr lang="en" sz="2400">
                <a:solidFill>
                  <a:schemeClr val="dk1"/>
                </a:solidFill>
                <a:highlight>
                  <a:srgbClr val="FFFF00"/>
                </a:highlight>
                <a:latin typeface="Impact"/>
                <a:ea typeface="Impact"/>
                <a:cs typeface="Impact"/>
                <a:sym typeface="Impact"/>
              </a:rPr>
              <a:t>right colors</a:t>
            </a:r>
            <a:r>
              <a:rPr lang="en" sz="2400">
                <a:solidFill>
                  <a:schemeClr val="dk1"/>
                </a:solidFill>
                <a:latin typeface="Impact"/>
                <a:ea typeface="Impact"/>
                <a:cs typeface="Impact"/>
                <a:sym typeface="Impact"/>
              </a:rPr>
              <a:t> and </a:t>
            </a:r>
            <a:r>
              <a:rPr lang="en" sz="2400">
                <a:solidFill>
                  <a:schemeClr val="dk1"/>
                </a:solidFill>
                <a:highlight>
                  <a:srgbClr val="FFFF00"/>
                </a:highlight>
                <a:latin typeface="Impact"/>
                <a:ea typeface="Impact"/>
                <a:cs typeface="Impact"/>
                <a:sym typeface="Impact"/>
              </a:rPr>
              <a:t>designs</a:t>
            </a:r>
            <a:r>
              <a:rPr lang="en" sz="2400">
                <a:solidFill>
                  <a:schemeClr val="dk1"/>
                </a:solidFill>
                <a:latin typeface="Impact"/>
                <a:ea typeface="Impact"/>
                <a:cs typeface="Impact"/>
                <a:sym typeface="Impact"/>
              </a:rPr>
              <a:t> which stood </a:t>
            </a:r>
            <a:r>
              <a:rPr lang="en" sz="2400">
                <a:solidFill>
                  <a:schemeClr val="dk1"/>
                </a:solidFill>
                <a:highlight>
                  <a:srgbClr val="FFFF00"/>
                </a:highlight>
                <a:latin typeface="Impact"/>
                <a:ea typeface="Impact"/>
                <a:cs typeface="Impact"/>
                <a:sym typeface="Impact"/>
              </a:rPr>
              <a:t>for</a:t>
            </a:r>
            <a:r>
              <a:rPr lang="en" sz="2400">
                <a:solidFill>
                  <a:schemeClr val="dk1"/>
                </a:solidFill>
                <a:latin typeface="Impact"/>
                <a:ea typeface="Impact"/>
                <a:cs typeface="Impact"/>
                <a:sym typeface="Impact"/>
              </a:rPr>
              <a:t> the f</a:t>
            </a:r>
            <a:r>
              <a:rPr lang="en" sz="2400">
                <a:solidFill>
                  <a:schemeClr val="dk1"/>
                </a:solidFill>
                <a:highlight>
                  <a:srgbClr val="FFFF00"/>
                </a:highlight>
                <a:latin typeface="Impact"/>
                <a:ea typeface="Impact"/>
                <a:cs typeface="Impact"/>
                <a:sym typeface="Impact"/>
              </a:rPr>
              <a:t>amily’s cla</a:t>
            </a:r>
            <a:r>
              <a:rPr lang="en" sz="2400">
                <a:solidFill>
                  <a:schemeClr val="dk1"/>
                </a:solidFill>
                <a:latin typeface="Impact"/>
                <a:ea typeface="Impact"/>
                <a:cs typeface="Impact"/>
                <a:sym typeface="Impact"/>
              </a:rPr>
              <a:t>n.      </a:t>
            </a:r>
            <a:r>
              <a:rPr lang="en" sz="1400">
                <a:solidFill>
                  <a:schemeClr val="dk1"/>
                </a:solidFill>
                <a:latin typeface="Impact"/>
                <a:ea typeface="Impact"/>
                <a:cs typeface="Impact"/>
                <a:sym typeface="Impact"/>
              </a:rPr>
              <a:t>                                                        </a:t>
            </a:r>
          </a:p>
        </p:txBody>
      </p:sp>
      <p:sp>
        <p:nvSpPr>
          <p:cNvPr id="139" name="Shape 139"/>
          <p:cNvSpPr txBox="1"/>
          <p:nvPr/>
        </p:nvSpPr>
        <p:spPr>
          <a:xfrm>
            <a:off x="3672250" y="3060200"/>
            <a:ext cx="6779400" cy="790800"/>
          </a:xfrm>
          <a:prstGeom prst="rect">
            <a:avLst/>
          </a:prstGeom>
          <a:noFill/>
          <a:ln>
            <a:noFill/>
          </a:ln>
        </p:spPr>
        <p:txBody>
          <a:bodyPr lIns="91425" tIns="91425" rIns="91425" bIns="91425" anchor="t" anchorCtr="0">
            <a:noAutofit/>
          </a:bodyPr>
          <a:lstStyle/>
          <a:p>
            <a:pPr lvl="0">
              <a:spcBef>
                <a:spcPts val="0"/>
              </a:spcBef>
              <a:buNone/>
            </a:pPr>
            <a:endParaRPr/>
          </a:p>
        </p:txBody>
      </p:sp>
      <p:pic>
        <p:nvPicPr>
          <p:cNvPr id="140" name="Shape 140" descr="Plank house"/>
          <p:cNvPicPr preferRelativeResize="0"/>
          <p:nvPr/>
        </p:nvPicPr>
        <p:blipFill>
          <a:blip r:embed="rId3">
            <a:alphaModFix/>
          </a:blip>
          <a:stretch>
            <a:fillRect/>
          </a:stretch>
        </p:blipFill>
        <p:spPr>
          <a:xfrm>
            <a:off x="5814900" y="0"/>
            <a:ext cx="3329100" cy="1481152"/>
          </a:xfrm>
          <a:prstGeom prst="rect">
            <a:avLst/>
          </a:prstGeom>
          <a:noFill/>
          <a:ln>
            <a:noFill/>
          </a:ln>
        </p:spPr>
      </p:pic>
      <p:pic>
        <p:nvPicPr>
          <p:cNvPr id="141" name="Shape 141" descr="Cathlapotle Plankhouse"/>
          <p:cNvPicPr preferRelativeResize="0"/>
          <p:nvPr/>
        </p:nvPicPr>
        <p:blipFill>
          <a:blip r:embed="rId4">
            <a:alphaModFix/>
          </a:blip>
          <a:stretch>
            <a:fillRect/>
          </a:stretch>
        </p:blipFill>
        <p:spPr>
          <a:xfrm>
            <a:off x="3813600" y="1220087"/>
            <a:ext cx="4576349" cy="1227824"/>
          </a:xfrm>
          <a:prstGeom prst="rect">
            <a:avLst/>
          </a:prstGeom>
          <a:noFill/>
          <a:ln>
            <a:noFill/>
          </a:ln>
        </p:spPr>
      </p:pic>
      <p:pic>
        <p:nvPicPr>
          <p:cNvPr id="142" name="Shape 142" descr="Irokesisches Langhaus"/>
          <p:cNvPicPr preferRelativeResize="0"/>
          <p:nvPr/>
        </p:nvPicPr>
        <p:blipFill>
          <a:blip r:embed="rId5">
            <a:alphaModFix/>
          </a:blip>
          <a:stretch>
            <a:fillRect/>
          </a:stretch>
        </p:blipFill>
        <p:spPr>
          <a:xfrm>
            <a:off x="3768150" y="2244699"/>
            <a:ext cx="4667250" cy="1933649"/>
          </a:xfrm>
          <a:prstGeom prst="rect">
            <a:avLst/>
          </a:prstGeom>
          <a:noFill/>
          <a:ln>
            <a:noFill/>
          </a:ln>
        </p:spPr>
      </p:pic>
      <p:pic>
        <p:nvPicPr>
          <p:cNvPr id="143" name="Shape 143" descr="Europe[edit]"/>
          <p:cNvPicPr preferRelativeResize="0"/>
          <p:nvPr/>
        </p:nvPicPr>
        <p:blipFill>
          <a:blip r:embed="rId6">
            <a:alphaModFix/>
          </a:blip>
          <a:stretch>
            <a:fillRect/>
          </a:stretch>
        </p:blipFill>
        <p:spPr>
          <a:xfrm>
            <a:off x="5330400" y="3952857"/>
            <a:ext cx="3813597" cy="119064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0" y="71000"/>
            <a:ext cx="9112500" cy="5040300"/>
          </a:xfrm>
          <a:prstGeom prst="rect">
            <a:avLst/>
          </a:prstGeom>
          <a:solidFill>
            <a:srgbClr val="98C7FC">
              <a:alpha val="53460"/>
            </a:srgbClr>
          </a:solidFill>
        </p:spPr>
        <p:txBody>
          <a:bodyPr lIns="91425" tIns="91425" rIns="91425" bIns="91425" anchor="t" anchorCtr="0">
            <a:noAutofit/>
          </a:bodyPr>
          <a:lstStyle/>
          <a:p>
            <a:pPr lvl="0">
              <a:spcBef>
                <a:spcPts val="0"/>
              </a:spcBef>
              <a:buNone/>
            </a:pPr>
            <a:r>
              <a:rPr lang="en" sz="15200">
                <a:latin typeface="Pinyon Script"/>
                <a:ea typeface="Pinyon Script"/>
                <a:cs typeface="Pinyon Script"/>
                <a:sym typeface="Pinyon Script"/>
              </a:rPr>
              <a:t> The End</a:t>
            </a:r>
          </a:p>
          <a:p>
            <a:pPr lvl="0">
              <a:spcBef>
                <a:spcPts val="0"/>
              </a:spcBef>
              <a:buNone/>
            </a:pPr>
            <a:r>
              <a:rPr lang="en" sz="2800">
                <a:latin typeface="Permanent Marker"/>
                <a:ea typeface="Permanent Marker"/>
                <a:cs typeface="Permanent Marker"/>
                <a:sym typeface="Permanent Marker"/>
              </a:rPr>
              <a:t> </a:t>
            </a:r>
            <a:r>
              <a:rPr lang="en" sz="2800">
                <a:latin typeface="Pacifico"/>
                <a:ea typeface="Pacifico"/>
                <a:cs typeface="Pacifico"/>
                <a:sym typeface="Pacifico"/>
              </a:rPr>
              <a:t>                I hope you enjoyed the slideshow</a:t>
            </a:r>
          </a:p>
        </p:txBody>
      </p:sp>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397</Words>
  <Application>Microsoft Office PowerPoint</Application>
  <PresentationFormat>On-screen Show (16:9)</PresentationFormat>
  <Paragraphs>27</Paragraphs>
  <Slides>8</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vt:i4>
      </vt:variant>
    </vt:vector>
  </HeadingPairs>
  <TitlesOfParts>
    <vt:vector size="18" baseType="lpstr">
      <vt:lpstr>Impact</vt:lpstr>
      <vt:lpstr>Arial</vt:lpstr>
      <vt:lpstr>Amatic SC</vt:lpstr>
      <vt:lpstr>Permanent Marker</vt:lpstr>
      <vt:lpstr>Pacifico</vt:lpstr>
      <vt:lpstr>Pinyon Script</vt:lpstr>
      <vt:lpstr>Ultra</vt:lpstr>
      <vt:lpstr>Roboto</vt:lpstr>
      <vt:lpstr>Lobster</vt:lpstr>
      <vt:lpstr>geometric</vt:lpstr>
      <vt:lpstr>         Kwakiutl tribe</vt:lpstr>
      <vt:lpstr>                Food  by: Arte The Owl</vt:lpstr>
      <vt:lpstr>                                 The Clothes by: Chloe</vt:lpstr>
      <vt:lpstr>                             Geography by : Grey Steele </vt:lpstr>
      <vt:lpstr>Community Resources by: Liam</vt:lpstr>
      <vt:lpstr>Community Resources by: Liam</vt:lpstr>
      <vt:lpstr>Kwakiutl Homes by: William Hutchison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Kwakiutl tribe</dc:title>
  <dc:creator>Bidlack, Kaitlyn</dc:creator>
  <cp:lastModifiedBy>Bidlack, Kaitlyn</cp:lastModifiedBy>
  <cp:revision>1</cp:revision>
  <dcterms:modified xsi:type="dcterms:W3CDTF">2016-10-17T18:55:08Z</dcterms:modified>
</cp:coreProperties>
</file>