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embeddedFontLst>
    <p:embeddedFont>
      <p:font typeface="Lato" panose="020B0604020202020204" charset="0"/>
      <p:regular r:id="rId10"/>
      <p:bold r:id="rId11"/>
      <p:italic r:id="rId12"/>
      <p:boldItalic r:id="rId13"/>
    </p:embeddedFont>
    <p:embeddedFont>
      <p:font typeface="Amatic SC" panose="020B0604020202020204" charset="0"/>
      <p:regular r:id="rId14"/>
      <p:bold r:id="rId15"/>
    </p:embeddedFont>
    <p:embeddedFont>
      <p:font typeface="Merriweather" panose="020B0604020202020204" charset="0"/>
      <p:regular r:id="rId16"/>
      <p:bold r:id="rId17"/>
      <p:italic r:id="rId18"/>
      <p:boldItalic r:id="rId19"/>
    </p:embeddedFont>
    <p:embeddedFont>
      <p:font typeface="Comic Sans MS" panose="030F0702030302020204" pitchFamily="66" charset="0"/>
      <p:regular r:id="rId20"/>
      <p:bold r:id="rId21"/>
    </p:embeddedFont>
    <p:embeddedFont>
      <p:font typeface="Cambria" panose="02040503050406030204" pitchFamily="18" charset="0"/>
      <p:regular r:id="rId22"/>
      <p:bold r:id="rId23"/>
      <p:italic r:id="rId24"/>
      <p:boldItalic r:id="rId25"/>
    </p:embeddedFont>
    <p:embeddedFont>
      <p:font typeface="Source Code Pro" panose="020B0604020202020204" charset="0"/>
      <p:regular r:id="rId26"/>
      <p:bold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rmanda Cuyler" initials="" lastIdx="11" clrIdx="0"/>
  <p:cmAuthor id="1" name="Benjamin Moss" initials=""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8" d="100"/>
          <a:sy n="88" d="100"/>
        </p:scale>
        <p:origin x="79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font" Target="fonts/font17.fntdata"/><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font" Target="fonts/font15.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commentAuthors" Target="commentAuthors.xml"/><Relationship Id="rId10" Type="http://schemas.openxmlformats.org/officeDocument/2006/relationships/font" Target="fonts/font1.fntdata"/><Relationship Id="rId19" Type="http://schemas.openxmlformats.org/officeDocument/2006/relationships/font" Target="fonts/font10.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font" Target="fonts/font18.fntdata"/><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idx="1">
    <p:pos x="6000" y="0"/>
    <p:text>hi</p:text>
  </p:cm>
  <p:cm authorId="0" idx="2">
    <p:pos x="6000" y="100"/>
    <p:text>hello</p:text>
  </p:cm>
  <p:cm authorId="1" idx="1">
    <p:pos x="6000" y="200"/>
    <p:text>im beast</p:text>
  </p:cm>
  <p:cm authorId="0" idx="3">
    <p:pos x="6000" y="300"/>
    <p:text>no</p:text>
  </p:cm>
  <p:cm authorId="1" idx="2">
    <p:pos x="6000" y="400"/>
    <p:text>stop writing</p:text>
  </p:cm>
  <p:cm authorId="0" idx="4">
    <p:pos x="6000" y="500"/>
    <p:text>hey</p:text>
  </p:cm>
  <p:cm authorId="1" idx="3">
    <p:pos x="6000" y="600"/>
    <p:text>what are you doing</p:text>
  </p:cm>
  <p:cm authorId="0" idx="5">
    <p:pos x="6000" y="700"/>
    <p:text>sup guys (:</p:text>
  </p:cm>
</p:cmLst>
</file>

<file path=ppt/comments/comment2.xml><?xml version="1.0" encoding="utf-8"?>
<p:cmLst xmlns:a="http://schemas.openxmlformats.org/drawingml/2006/main" xmlns:r="http://schemas.openxmlformats.org/officeDocument/2006/relationships" xmlns:p="http://schemas.openxmlformats.org/presentationml/2006/main">
  <p:cm authorId="0" idx="6">
    <p:pos x="6000" y="0"/>
    <p:text>hey guy i lovw doing this with a group and i love candy</p:text>
  </p:cm>
  <p:cm authorId="0" idx="7">
    <p:pos x="6000" y="100"/>
    <p:text>guys i am so awsome yay yay yay yay ya yay yay</p:text>
  </p:cm>
  <p:cm authorId="1" idx="4">
    <p:pos x="6000" y="200"/>
    <p:text>no!</p:text>
  </p:cm>
  <p:cm authorId="1" idx="5">
    <p:pos x="6000" y="300"/>
    <p:text>your rong!</p:text>
  </p:cm>
  <p:cm authorId="0" idx="8">
    <p:pos x="6000" y="400"/>
    <p:text>hello</p:text>
  </p:cm>
  <p:cm authorId="0" idx="9">
    <p:pos x="6000" y="500"/>
    <p:text>guys stop it ben now !!!!!!!!</p:text>
  </p:cm>
  <p:cm authorId="0" idx="10">
    <p:pos x="6000" y="600"/>
    <p:text>hey guys whats sup</p:text>
  </p:cm>
  <p:cm authorId="0" idx="11">
    <p:pos x="6000" y="700"/>
    <p:text>hey guyy WHAT YA DOING??JNJHBUIG</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14071768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88615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73092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786354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03685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71478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41765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79057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0" y="0"/>
            <a:ext cx="9144000" cy="3429000"/>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11" name="Shape 11"/>
          <p:cNvSpPr txBox="1">
            <a:spLocks noGrp="1"/>
          </p:cNvSpPr>
          <p:nvPr>
            <p:ph type="ctrTitle"/>
          </p:nvPr>
        </p:nvSpPr>
        <p:spPr>
          <a:xfrm>
            <a:off x="311700" y="392150"/>
            <a:ext cx="8520600" cy="2690400"/>
          </a:xfrm>
          <a:prstGeom prst="rect">
            <a:avLst/>
          </a:prstGeom>
        </p:spPr>
        <p:txBody>
          <a:bodyPr lIns="91425" tIns="91425" rIns="91425" bIns="91425" anchor="ctr" anchorCtr="0"/>
          <a:lstStyle>
            <a:lvl1pPr lvl="0" algn="ctr">
              <a:spcBef>
                <a:spcPts val="0"/>
              </a:spcBef>
              <a:buSzPct val="100000"/>
              <a:defRPr sz="8000"/>
            </a:lvl1pPr>
            <a:lvl2pPr lvl="1" algn="ctr">
              <a:spcBef>
                <a:spcPts val="0"/>
              </a:spcBef>
              <a:buSzPct val="100000"/>
              <a:defRPr sz="8000"/>
            </a:lvl2pPr>
            <a:lvl3pPr lvl="2" algn="ctr">
              <a:spcBef>
                <a:spcPts val="0"/>
              </a:spcBef>
              <a:buSzPct val="100000"/>
              <a:defRPr sz="8000"/>
            </a:lvl3pPr>
            <a:lvl4pPr lvl="3" algn="ctr">
              <a:spcBef>
                <a:spcPts val="0"/>
              </a:spcBef>
              <a:buSzPct val="100000"/>
              <a:defRPr sz="8000"/>
            </a:lvl4pPr>
            <a:lvl5pPr lvl="4" algn="ctr">
              <a:spcBef>
                <a:spcPts val="0"/>
              </a:spcBef>
              <a:buSzPct val="100000"/>
              <a:defRPr sz="8000"/>
            </a:lvl5pPr>
            <a:lvl6pPr lvl="5" algn="ctr">
              <a:spcBef>
                <a:spcPts val="0"/>
              </a:spcBef>
              <a:buSzPct val="100000"/>
              <a:defRPr sz="8000"/>
            </a:lvl6pPr>
            <a:lvl7pPr lvl="6" algn="ctr">
              <a:spcBef>
                <a:spcPts val="0"/>
              </a:spcBef>
              <a:buSzPct val="100000"/>
              <a:defRPr sz="8000"/>
            </a:lvl7pPr>
            <a:lvl8pPr lvl="7" algn="ctr">
              <a:spcBef>
                <a:spcPts val="0"/>
              </a:spcBef>
              <a:buSzPct val="100000"/>
              <a:defRPr sz="8000"/>
            </a:lvl8pPr>
            <a:lvl9pPr lvl="8" algn="ctr">
              <a:spcBef>
                <a:spcPts val="0"/>
              </a:spcBef>
              <a:buSzPct val="100000"/>
              <a:defRPr sz="8000"/>
            </a:lvl9pPr>
          </a:lstStyle>
          <a:p>
            <a:endParaRPr/>
          </a:p>
        </p:txBody>
      </p:sp>
      <p:sp>
        <p:nvSpPr>
          <p:cNvPr id="12" name="Shape 12"/>
          <p:cNvSpPr txBox="1">
            <a:spLocks noGrp="1"/>
          </p:cNvSpPr>
          <p:nvPr>
            <p:ph type="subTitle" idx="1"/>
          </p:nvPr>
        </p:nvSpPr>
        <p:spPr>
          <a:xfrm>
            <a:off x="311700" y="3890400"/>
            <a:ext cx="8520600" cy="706200"/>
          </a:xfrm>
          <a:prstGeom prst="rect">
            <a:avLst/>
          </a:prstGeom>
        </p:spPr>
        <p:txBody>
          <a:bodyPr lIns="91425" tIns="91425" rIns="91425" bIns="91425" anchor="ctr" anchorCtr="0"/>
          <a:lstStyle>
            <a:lvl1pPr lvl="0" algn="ctr">
              <a:lnSpc>
                <a:spcPct val="100000"/>
              </a:lnSpc>
              <a:spcBef>
                <a:spcPts val="0"/>
              </a:spcBef>
              <a:spcAft>
                <a:spcPts val="0"/>
              </a:spcAft>
              <a:buClr>
                <a:schemeClr val="accent1"/>
              </a:buClr>
              <a:buSzPct val="100000"/>
              <a:buNone/>
              <a:defRPr sz="2100" b="1">
                <a:solidFill>
                  <a:schemeClr val="accent1"/>
                </a:solidFill>
              </a:defRPr>
            </a:lvl1pPr>
            <a:lvl2pPr lvl="1" algn="ctr">
              <a:lnSpc>
                <a:spcPct val="100000"/>
              </a:lnSpc>
              <a:spcBef>
                <a:spcPts val="0"/>
              </a:spcBef>
              <a:spcAft>
                <a:spcPts val="0"/>
              </a:spcAft>
              <a:buClr>
                <a:schemeClr val="accent1"/>
              </a:buClr>
              <a:buSzPct val="100000"/>
              <a:buNone/>
              <a:defRPr sz="2100" b="1">
                <a:solidFill>
                  <a:schemeClr val="accent1"/>
                </a:solidFill>
              </a:defRPr>
            </a:lvl2pPr>
            <a:lvl3pPr lvl="2" algn="ctr">
              <a:lnSpc>
                <a:spcPct val="100000"/>
              </a:lnSpc>
              <a:spcBef>
                <a:spcPts val="0"/>
              </a:spcBef>
              <a:spcAft>
                <a:spcPts val="0"/>
              </a:spcAft>
              <a:buClr>
                <a:schemeClr val="accent1"/>
              </a:buClr>
              <a:buSzPct val="100000"/>
              <a:buNone/>
              <a:defRPr sz="2100" b="1">
                <a:solidFill>
                  <a:schemeClr val="accent1"/>
                </a:solidFill>
              </a:defRPr>
            </a:lvl3pPr>
            <a:lvl4pPr lvl="3" algn="ctr">
              <a:lnSpc>
                <a:spcPct val="100000"/>
              </a:lnSpc>
              <a:spcBef>
                <a:spcPts val="0"/>
              </a:spcBef>
              <a:spcAft>
                <a:spcPts val="0"/>
              </a:spcAft>
              <a:buClr>
                <a:schemeClr val="accent1"/>
              </a:buClr>
              <a:buSzPct val="100000"/>
              <a:buNone/>
              <a:defRPr sz="2100" b="1">
                <a:solidFill>
                  <a:schemeClr val="accent1"/>
                </a:solidFill>
              </a:defRPr>
            </a:lvl4pPr>
            <a:lvl5pPr lvl="4" algn="ctr">
              <a:lnSpc>
                <a:spcPct val="100000"/>
              </a:lnSpc>
              <a:spcBef>
                <a:spcPts val="0"/>
              </a:spcBef>
              <a:spcAft>
                <a:spcPts val="0"/>
              </a:spcAft>
              <a:buClr>
                <a:schemeClr val="accent1"/>
              </a:buClr>
              <a:buSzPct val="100000"/>
              <a:buNone/>
              <a:defRPr sz="2100" b="1">
                <a:solidFill>
                  <a:schemeClr val="accent1"/>
                </a:solidFill>
              </a:defRPr>
            </a:lvl5pPr>
            <a:lvl6pPr lvl="5" algn="ctr">
              <a:lnSpc>
                <a:spcPct val="100000"/>
              </a:lnSpc>
              <a:spcBef>
                <a:spcPts val="0"/>
              </a:spcBef>
              <a:spcAft>
                <a:spcPts val="0"/>
              </a:spcAft>
              <a:buClr>
                <a:schemeClr val="accent1"/>
              </a:buClr>
              <a:buSzPct val="100000"/>
              <a:buNone/>
              <a:defRPr sz="2100" b="1">
                <a:solidFill>
                  <a:schemeClr val="accent1"/>
                </a:solidFill>
              </a:defRPr>
            </a:lvl6pPr>
            <a:lvl7pPr lvl="6" algn="ctr">
              <a:lnSpc>
                <a:spcPct val="100000"/>
              </a:lnSpc>
              <a:spcBef>
                <a:spcPts val="0"/>
              </a:spcBef>
              <a:spcAft>
                <a:spcPts val="0"/>
              </a:spcAft>
              <a:buClr>
                <a:schemeClr val="accent1"/>
              </a:buClr>
              <a:buSzPct val="100000"/>
              <a:buNone/>
              <a:defRPr sz="2100" b="1">
                <a:solidFill>
                  <a:schemeClr val="accent1"/>
                </a:solidFill>
              </a:defRPr>
            </a:lvl7pPr>
            <a:lvl8pPr lvl="7" algn="ctr">
              <a:lnSpc>
                <a:spcPct val="100000"/>
              </a:lnSpc>
              <a:spcBef>
                <a:spcPts val="0"/>
              </a:spcBef>
              <a:spcAft>
                <a:spcPts val="0"/>
              </a:spcAft>
              <a:buClr>
                <a:schemeClr val="accent1"/>
              </a:buClr>
              <a:buSzPct val="100000"/>
              <a:buNone/>
              <a:defRPr sz="2100" b="1">
                <a:solidFill>
                  <a:schemeClr val="accent1"/>
                </a:solidFill>
              </a:defRPr>
            </a:lvl8pPr>
            <a:lvl9pPr lvl="8" algn="ctr">
              <a:lnSpc>
                <a:spcPct val="100000"/>
              </a:lnSpc>
              <a:spcBef>
                <a:spcPts val="0"/>
              </a:spcBef>
              <a:spcAft>
                <a:spcPts val="0"/>
              </a:spcAft>
              <a:buClr>
                <a:schemeClr val="accent1"/>
              </a:buClr>
              <a:buSzPct val="100000"/>
              <a:buNone/>
              <a:defRPr sz="2100" b="1">
                <a:solidFill>
                  <a:schemeClr val="accent1"/>
                </a:solidFill>
              </a:defRPr>
            </a:lvl9pPr>
          </a:lstStyle>
          <a:p>
            <a:endParaRPr/>
          </a:p>
        </p:txBody>
      </p:sp>
      <p:sp>
        <p:nvSpPr>
          <p:cNvPr id="13" name="Shape 1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11700" y="1240275"/>
            <a:ext cx="8520600" cy="1981800"/>
          </a:xfrm>
          <a:prstGeom prst="rect">
            <a:avLst/>
          </a:prstGeom>
        </p:spPr>
        <p:txBody>
          <a:bodyPr lIns="91425" tIns="91425" rIns="91425" bIns="91425" anchor="b" anchorCtr="0"/>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a:endParaRPr/>
          </a:p>
        </p:txBody>
      </p:sp>
      <p:sp>
        <p:nvSpPr>
          <p:cNvPr id="48" name="Shape 48"/>
          <p:cNvSpPr txBox="1">
            <a:spLocks noGrp="1"/>
          </p:cNvSpPr>
          <p:nvPr>
            <p:ph type="body" idx="1"/>
          </p:nvPr>
        </p:nvSpPr>
        <p:spPr>
          <a:xfrm>
            <a:off x="311700" y="3304625"/>
            <a:ext cx="8520600" cy="1300800"/>
          </a:xfrm>
          <a:prstGeom prst="rect">
            <a:avLst/>
          </a:prstGeom>
        </p:spPr>
        <p:txBody>
          <a:bodyPr lIns="91425" tIns="91425" rIns="91425" bIns="91425" anchor="t" anchorCtr="0"/>
          <a:lstStyle>
            <a:lvl1pPr lvl="0" algn="ctr">
              <a:spcBef>
                <a:spcPts val="0"/>
              </a:spcBef>
              <a:buClr>
                <a:schemeClr val="accent1"/>
              </a:buClr>
              <a:defRPr>
                <a:solidFill>
                  <a:schemeClr val="accent1"/>
                </a:solidFill>
              </a:defRPr>
            </a:lvl1pPr>
            <a:lvl2pPr lvl="1" algn="ctr">
              <a:spcBef>
                <a:spcPts val="0"/>
              </a:spcBef>
              <a:buClr>
                <a:schemeClr val="accent1"/>
              </a:buClr>
              <a:defRPr>
                <a:solidFill>
                  <a:schemeClr val="accent1"/>
                </a:solidFill>
              </a:defRPr>
            </a:lvl2pPr>
            <a:lvl3pPr lvl="2" algn="ctr">
              <a:spcBef>
                <a:spcPts val="0"/>
              </a:spcBef>
              <a:buClr>
                <a:schemeClr val="accent1"/>
              </a:buClr>
              <a:defRPr>
                <a:solidFill>
                  <a:schemeClr val="accent1"/>
                </a:solidFill>
              </a:defRPr>
            </a:lvl3pPr>
            <a:lvl4pPr lvl="3" algn="ctr">
              <a:spcBef>
                <a:spcPts val="0"/>
              </a:spcBef>
              <a:buClr>
                <a:schemeClr val="accent1"/>
              </a:buClr>
              <a:defRPr>
                <a:solidFill>
                  <a:schemeClr val="accent1"/>
                </a:solidFill>
              </a:defRPr>
            </a:lvl4pPr>
            <a:lvl5pPr lvl="4" algn="ctr">
              <a:spcBef>
                <a:spcPts val="0"/>
              </a:spcBef>
              <a:buClr>
                <a:schemeClr val="accent1"/>
              </a:buClr>
              <a:defRPr>
                <a:solidFill>
                  <a:schemeClr val="accent1"/>
                </a:solidFill>
              </a:defRPr>
            </a:lvl5pPr>
            <a:lvl6pPr lvl="5" algn="ctr">
              <a:spcBef>
                <a:spcPts val="0"/>
              </a:spcBef>
              <a:buClr>
                <a:schemeClr val="accent1"/>
              </a:buClr>
              <a:defRPr>
                <a:solidFill>
                  <a:schemeClr val="accent1"/>
                </a:solidFill>
              </a:defRPr>
            </a:lvl6pPr>
            <a:lvl7pPr lvl="6" algn="ctr">
              <a:spcBef>
                <a:spcPts val="0"/>
              </a:spcBef>
              <a:buClr>
                <a:schemeClr val="accent1"/>
              </a:buClr>
              <a:defRPr>
                <a:solidFill>
                  <a:schemeClr val="accent1"/>
                </a:solidFill>
              </a:defRPr>
            </a:lvl7pPr>
            <a:lvl8pPr lvl="7" algn="ctr">
              <a:spcBef>
                <a:spcPts val="0"/>
              </a:spcBef>
              <a:buClr>
                <a:schemeClr val="accent1"/>
              </a:buClr>
              <a:defRPr>
                <a:solidFill>
                  <a:schemeClr val="accent1"/>
                </a:solidFill>
              </a:defRPr>
            </a:lvl8pPr>
            <a:lvl9pPr lvl="8" algn="ctr">
              <a:spcBef>
                <a:spcPts val="0"/>
              </a:spcBef>
              <a:buClr>
                <a:schemeClr val="accent1"/>
              </a:buClr>
              <a:defRPr>
                <a:solidFill>
                  <a:schemeClr val="accent1"/>
                </a:solidFill>
              </a:defRPr>
            </a:lvl9pPr>
          </a:lstStyle>
          <a:p>
            <a:endParaRPr/>
          </a:p>
        </p:txBody>
      </p:sp>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
        <p:nvSpPr>
          <p:cNvPr id="51" name="Shape 5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2802750" y="802500"/>
            <a:ext cx="3538500" cy="3538500"/>
          </a:xfrm>
          <a:prstGeom prst="rect">
            <a:avLst/>
          </a:prstGeom>
          <a:solidFill>
            <a:srgbClr val="FFFFFF"/>
          </a:solidFill>
        </p:spPr>
        <p:txBody>
          <a:bodyPr lIns="91425" tIns="91425" rIns="91425" bIns="91425" anchor="ctr"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6" name="Shape 1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11700" y="292850"/>
            <a:ext cx="8520600" cy="801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body" idx="1"/>
          </p:nvPr>
        </p:nvSpPr>
        <p:spPr>
          <a:xfrm>
            <a:off x="311700" y="1228675"/>
            <a:ext cx="8520600" cy="3340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 name="Shape 2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311700" y="292850"/>
            <a:ext cx="8520600" cy="801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311700" y="1228675"/>
            <a:ext cx="3999900" cy="3340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body" idx="2"/>
          </p:nvPr>
        </p:nvSpPr>
        <p:spPr>
          <a:xfrm>
            <a:off x="4832400" y="1228675"/>
            <a:ext cx="3999900" cy="3340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5" name="Shape 2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304800" y="309350"/>
            <a:ext cx="8537700" cy="748200"/>
          </a:xfrm>
          <a:prstGeom prst="rect">
            <a:avLst/>
          </a:prstGeom>
        </p:spPr>
        <p:txBody>
          <a:bodyPr lIns="91425" tIns="91425" rIns="91425" bIns="91425" anchor="t" anchorCtr="0"/>
          <a:lstStyle>
            <a:lvl1pPr lvl="0">
              <a:spcBef>
                <a:spcPts val="0"/>
              </a:spcBef>
              <a:buSzPct val="100000"/>
              <a:defRPr sz="4000"/>
            </a:lvl1pPr>
            <a:lvl2pPr lvl="1">
              <a:spcBef>
                <a:spcPts val="0"/>
              </a:spcBef>
              <a:buSzPct val="100000"/>
              <a:defRPr sz="4000"/>
            </a:lvl2pPr>
            <a:lvl3pPr lvl="2">
              <a:spcBef>
                <a:spcPts val="0"/>
              </a:spcBef>
              <a:buSzPct val="100000"/>
              <a:defRPr sz="4000"/>
            </a:lvl3pPr>
            <a:lvl4pPr lvl="3">
              <a:spcBef>
                <a:spcPts val="0"/>
              </a:spcBef>
              <a:buSzPct val="100000"/>
              <a:defRPr sz="4000"/>
            </a:lvl4pPr>
            <a:lvl5pPr lvl="4">
              <a:spcBef>
                <a:spcPts val="0"/>
              </a:spcBef>
              <a:buSzPct val="100000"/>
              <a:defRPr sz="4000"/>
            </a:lvl5pPr>
            <a:lvl6pPr lvl="5">
              <a:spcBef>
                <a:spcPts val="0"/>
              </a:spcBef>
              <a:buSzPct val="100000"/>
              <a:defRPr sz="4000"/>
            </a:lvl6pPr>
            <a:lvl7pPr lvl="6">
              <a:spcBef>
                <a:spcPts val="0"/>
              </a:spcBef>
              <a:buSzPct val="100000"/>
              <a:defRPr sz="4000"/>
            </a:lvl7pPr>
            <a:lvl8pPr lvl="7">
              <a:spcBef>
                <a:spcPts val="0"/>
              </a:spcBef>
              <a:buSzPct val="100000"/>
              <a:defRPr sz="4000"/>
            </a:lvl8pPr>
            <a:lvl9pPr lvl="8">
              <a:spcBef>
                <a:spcPts val="0"/>
              </a:spcBef>
              <a:buSzPct val="100000"/>
              <a:defRPr sz="4000"/>
            </a:lvl9pPr>
          </a:lstStyle>
          <a:p>
            <a:endParaRPr/>
          </a:p>
        </p:txBody>
      </p:sp>
      <p:sp>
        <p:nvSpPr>
          <p:cNvPr id="28" name="Shape 2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a:endParaRPr/>
          </a:p>
        </p:txBody>
      </p:sp>
      <p:sp>
        <p:nvSpPr>
          <p:cNvPr id="31" name="Shape 31"/>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2" name="Shape 3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4"/>
        </a:solidFill>
        <a:effectLst/>
      </p:bgPr>
    </p:bg>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Clr>
                <a:schemeClr val="lt1"/>
              </a:buClr>
              <a:buSzPct val="100000"/>
              <a:defRPr sz="6000">
                <a:solidFill>
                  <a:schemeClr val="lt1"/>
                </a:solidFill>
              </a:defRPr>
            </a:lvl1pPr>
            <a:lvl2pPr lvl="1">
              <a:spcBef>
                <a:spcPts val="0"/>
              </a:spcBef>
              <a:buClr>
                <a:schemeClr val="lt1"/>
              </a:buClr>
              <a:buSzPct val="100000"/>
              <a:defRPr sz="6000">
                <a:solidFill>
                  <a:schemeClr val="lt1"/>
                </a:solidFill>
              </a:defRPr>
            </a:lvl2pPr>
            <a:lvl3pPr lvl="2">
              <a:spcBef>
                <a:spcPts val="0"/>
              </a:spcBef>
              <a:buClr>
                <a:schemeClr val="lt1"/>
              </a:buClr>
              <a:buSzPct val="100000"/>
              <a:defRPr sz="6000">
                <a:solidFill>
                  <a:schemeClr val="lt1"/>
                </a:solidFill>
              </a:defRPr>
            </a:lvl3pPr>
            <a:lvl4pPr lvl="3">
              <a:spcBef>
                <a:spcPts val="0"/>
              </a:spcBef>
              <a:buClr>
                <a:schemeClr val="lt1"/>
              </a:buClr>
              <a:buSzPct val="100000"/>
              <a:defRPr sz="6000">
                <a:solidFill>
                  <a:schemeClr val="lt1"/>
                </a:solidFill>
              </a:defRPr>
            </a:lvl4pPr>
            <a:lvl5pPr lvl="4">
              <a:spcBef>
                <a:spcPts val="0"/>
              </a:spcBef>
              <a:buClr>
                <a:schemeClr val="lt1"/>
              </a:buClr>
              <a:buSzPct val="100000"/>
              <a:defRPr sz="6000">
                <a:solidFill>
                  <a:schemeClr val="lt1"/>
                </a:solidFill>
              </a:defRPr>
            </a:lvl5pPr>
            <a:lvl6pPr lvl="5">
              <a:spcBef>
                <a:spcPts val="0"/>
              </a:spcBef>
              <a:buClr>
                <a:schemeClr val="lt1"/>
              </a:buClr>
              <a:buSzPct val="100000"/>
              <a:defRPr sz="6000">
                <a:solidFill>
                  <a:schemeClr val="lt1"/>
                </a:solidFill>
              </a:defRPr>
            </a:lvl6pPr>
            <a:lvl7pPr lvl="6">
              <a:spcBef>
                <a:spcPts val="0"/>
              </a:spcBef>
              <a:buClr>
                <a:schemeClr val="lt1"/>
              </a:buClr>
              <a:buSzPct val="100000"/>
              <a:defRPr sz="6000">
                <a:solidFill>
                  <a:schemeClr val="lt1"/>
                </a:solidFill>
              </a:defRPr>
            </a:lvl7pPr>
            <a:lvl8pPr lvl="7">
              <a:spcBef>
                <a:spcPts val="0"/>
              </a:spcBef>
              <a:buClr>
                <a:schemeClr val="lt1"/>
              </a:buClr>
              <a:buSzPct val="100000"/>
              <a:defRPr sz="6000">
                <a:solidFill>
                  <a:schemeClr val="lt1"/>
                </a:solidFill>
              </a:defRPr>
            </a:lvl8pPr>
            <a:lvl9pPr lvl="8">
              <a:spcBef>
                <a:spcPts val="0"/>
              </a:spcBef>
              <a:buClr>
                <a:schemeClr val="lt1"/>
              </a:buClr>
              <a:buSzPct val="100000"/>
              <a:defRPr sz="6000">
                <a:solidFill>
                  <a:schemeClr val="lt1"/>
                </a:solidFill>
              </a:defRPr>
            </a:lvl9pPr>
          </a:lstStyle>
          <a:p>
            <a:endParaRPr/>
          </a:p>
        </p:txBody>
      </p:sp>
      <p:sp>
        <p:nvSpPr>
          <p:cNvPr id="35" name="Shape 3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6"/>
        <p:cNvGrpSpPr/>
        <p:nvPr/>
      </p:nvGrpSpPr>
      <p:grpSpPr>
        <a:xfrm>
          <a:off x="0" y="0"/>
          <a:ext cx="0" cy="0"/>
          <a:chOff x="0" y="0"/>
          <a:chExt cx="0" cy="0"/>
        </a:xfrm>
      </p:grpSpPr>
      <p:sp>
        <p:nvSpPr>
          <p:cNvPr id="37" name="Shape 37"/>
          <p:cNvSpPr/>
          <p:nvPr/>
        </p:nvSpPr>
        <p:spPr>
          <a:xfrm>
            <a:off x="4572000" y="-2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38" name="Shape 38"/>
          <p:cNvCxnSpPr/>
          <p:nvPr/>
        </p:nvCxnSpPr>
        <p:spPr>
          <a:xfrm>
            <a:off x="5029675" y="4495500"/>
            <a:ext cx="468300" cy="0"/>
          </a:xfrm>
          <a:prstGeom prst="straightConnector1">
            <a:avLst/>
          </a:prstGeom>
          <a:noFill/>
          <a:ln w="28575" cap="flat" cmpd="sng">
            <a:solidFill>
              <a:schemeClr val="lt1"/>
            </a:solidFill>
            <a:prstDash val="solid"/>
            <a:round/>
            <a:headEnd type="none" w="med" len="med"/>
            <a:tailEnd type="none" w="med" len="med"/>
          </a:ln>
        </p:spPr>
      </p:cxnSp>
      <p:sp>
        <p:nvSpPr>
          <p:cNvPr id="39" name="Shape 39"/>
          <p:cNvSpPr txBox="1">
            <a:spLocks noGrp="1"/>
          </p:cNvSpPr>
          <p:nvPr>
            <p:ph type="title"/>
          </p:nvPr>
        </p:nvSpPr>
        <p:spPr>
          <a:xfrm>
            <a:off x="265500" y="1081400"/>
            <a:ext cx="4045200" cy="1710300"/>
          </a:xfrm>
          <a:prstGeom prst="rect">
            <a:avLst/>
          </a:prstGeom>
        </p:spPr>
        <p:txBody>
          <a:bodyPr lIns="91425" tIns="91425" rIns="91425" bIns="91425" anchor="b" anchorCtr="0"/>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a:endParaRPr/>
          </a:p>
        </p:txBody>
      </p:sp>
      <p:sp>
        <p:nvSpPr>
          <p:cNvPr id="40" name="Shape 40"/>
          <p:cNvSpPr txBox="1">
            <a:spLocks noGrp="1"/>
          </p:cNvSpPr>
          <p:nvPr>
            <p:ph type="subTitle" idx="1"/>
          </p:nvPr>
        </p:nvSpPr>
        <p:spPr>
          <a:xfrm>
            <a:off x="265500" y="2845222"/>
            <a:ext cx="4045200" cy="1345500"/>
          </a:xfrm>
          <a:prstGeom prst="rect">
            <a:avLst/>
          </a:prstGeom>
        </p:spPr>
        <p:txBody>
          <a:bodyPr lIns="91425" tIns="91425" rIns="91425" bIns="91425" anchor="t" anchorCtr="0"/>
          <a:lstStyle>
            <a:lvl1pPr lvl="0" algn="ctr">
              <a:lnSpc>
                <a:spcPct val="100000"/>
              </a:lnSpc>
              <a:spcBef>
                <a:spcPts val="0"/>
              </a:spcBef>
              <a:spcAft>
                <a:spcPts val="0"/>
              </a:spcAft>
              <a:buNone/>
              <a:defRPr/>
            </a:lvl1pPr>
            <a:lvl2pPr lvl="1" algn="ctr">
              <a:lnSpc>
                <a:spcPct val="100000"/>
              </a:lnSpc>
              <a:spcBef>
                <a:spcPts val="0"/>
              </a:spcBef>
              <a:spcAft>
                <a:spcPts val="0"/>
              </a:spcAft>
              <a:buSzPct val="100000"/>
              <a:buNone/>
              <a:defRPr sz="1800"/>
            </a:lvl2pPr>
            <a:lvl3pPr lvl="2" algn="ctr">
              <a:lnSpc>
                <a:spcPct val="100000"/>
              </a:lnSpc>
              <a:spcBef>
                <a:spcPts val="0"/>
              </a:spcBef>
              <a:spcAft>
                <a:spcPts val="0"/>
              </a:spcAft>
              <a:buSzPct val="100000"/>
              <a:buNone/>
              <a:defRPr sz="1800"/>
            </a:lvl3pPr>
            <a:lvl4pPr lvl="3" algn="ctr">
              <a:lnSpc>
                <a:spcPct val="100000"/>
              </a:lnSpc>
              <a:spcBef>
                <a:spcPts val="0"/>
              </a:spcBef>
              <a:spcAft>
                <a:spcPts val="0"/>
              </a:spcAft>
              <a:buSzPct val="100000"/>
              <a:buNone/>
              <a:defRPr sz="1800"/>
            </a:lvl4pPr>
            <a:lvl5pPr lvl="4" algn="ctr">
              <a:lnSpc>
                <a:spcPct val="100000"/>
              </a:lnSpc>
              <a:spcBef>
                <a:spcPts val="0"/>
              </a:spcBef>
              <a:spcAft>
                <a:spcPts val="0"/>
              </a:spcAft>
              <a:buSzPct val="100000"/>
              <a:buNone/>
              <a:defRPr sz="1800"/>
            </a:lvl5pPr>
            <a:lvl6pPr lvl="5" algn="ctr">
              <a:lnSpc>
                <a:spcPct val="100000"/>
              </a:lnSpc>
              <a:spcBef>
                <a:spcPts val="0"/>
              </a:spcBef>
              <a:spcAft>
                <a:spcPts val="0"/>
              </a:spcAft>
              <a:buSzPct val="100000"/>
              <a:buNone/>
              <a:defRPr sz="1800"/>
            </a:lvl6pPr>
            <a:lvl7pPr lvl="6" algn="ctr">
              <a:lnSpc>
                <a:spcPct val="100000"/>
              </a:lnSpc>
              <a:spcBef>
                <a:spcPts val="0"/>
              </a:spcBef>
              <a:spcAft>
                <a:spcPts val="0"/>
              </a:spcAft>
              <a:buSzPct val="100000"/>
              <a:buNone/>
              <a:defRPr sz="1800"/>
            </a:lvl7pPr>
            <a:lvl8pPr lvl="7" algn="ctr">
              <a:lnSpc>
                <a:spcPct val="100000"/>
              </a:lnSpc>
              <a:spcBef>
                <a:spcPts val="0"/>
              </a:spcBef>
              <a:spcAft>
                <a:spcPts val="0"/>
              </a:spcAft>
              <a:buSzPct val="100000"/>
              <a:buNone/>
              <a:defRPr sz="1800"/>
            </a:lvl8pPr>
            <a:lvl9pPr lvl="8" algn="ctr">
              <a:lnSpc>
                <a:spcPct val="100000"/>
              </a:lnSpc>
              <a:spcBef>
                <a:spcPts val="0"/>
              </a:spcBef>
              <a:spcAft>
                <a:spcPts val="0"/>
              </a:spcAft>
              <a:buSzPct val="100000"/>
              <a:buNone/>
              <a:defRPr sz="1800"/>
            </a:lvl9pPr>
          </a:lstStyle>
          <a:p>
            <a:endParaRPr/>
          </a:p>
        </p:txBody>
      </p:sp>
      <p:sp>
        <p:nvSpPr>
          <p:cNvPr id="41" name="Shape 41"/>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a:endParaRPr/>
          </a:p>
        </p:txBody>
      </p:sp>
      <p:sp>
        <p:nvSpPr>
          <p:cNvPr id="42" name="Shape 4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319500" y="4230575"/>
            <a:ext cx="5998800" cy="598800"/>
          </a:xfrm>
          <a:prstGeom prst="rect">
            <a:avLst/>
          </a:prstGeom>
        </p:spPr>
        <p:txBody>
          <a:bodyPr lIns="91425" tIns="91425" rIns="91425" bIns="91425" anchor="ctr" anchorCtr="0"/>
          <a:lstStyle>
            <a:lvl1pPr lvl="0">
              <a:lnSpc>
                <a:spcPct val="100000"/>
              </a:lnSpc>
              <a:spcBef>
                <a:spcPts val="0"/>
              </a:spcBef>
              <a:spcAft>
                <a:spcPts val="0"/>
              </a:spcAft>
              <a:buClr>
                <a:schemeClr val="accent1"/>
              </a:buClr>
              <a:buSzPct val="100000"/>
              <a:buFont typeface="Amatic SC"/>
              <a:buNone/>
              <a:defRPr sz="2400" b="1">
                <a:solidFill>
                  <a:schemeClr val="accent1"/>
                </a:solidFill>
                <a:latin typeface="Amatic SC"/>
                <a:ea typeface="Amatic SC"/>
                <a:cs typeface="Amatic SC"/>
                <a:sym typeface="Amatic SC"/>
              </a:defRPr>
            </a:lvl1pPr>
          </a:lstStyle>
          <a:p>
            <a:endParaRPr/>
          </a:p>
        </p:txBody>
      </p:sp>
      <p:sp>
        <p:nvSpPr>
          <p:cNvPr id="45" name="Shape 4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292850"/>
            <a:ext cx="8520600" cy="801000"/>
          </a:xfrm>
          <a:prstGeom prst="rect">
            <a:avLst/>
          </a:prstGeom>
          <a:noFill/>
          <a:ln>
            <a:noFill/>
          </a:ln>
        </p:spPr>
        <p:txBody>
          <a:bodyPr lIns="91425" tIns="91425" rIns="91425" bIns="91425" anchor="t" anchorCtr="0"/>
          <a:lstStyle>
            <a:lvl1pPr lvl="0">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1pPr>
            <a:lvl2pPr lvl="1">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2pPr>
            <a:lvl3pPr lvl="2">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3pPr>
            <a:lvl4pPr lvl="3">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4pPr>
            <a:lvl5pPr lvl="4">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5pPr>
            <a:lvl6pPr lvl="5">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6pPr>
            <a:lvl7pPr lvl="6">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7pPr>
            <a:lvl8pPr lvl="7">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8pPr>
            <a:lvl9pPr lvl="8">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9pPr>
          </a:lstStyle>
          <a:p>
            <a:endParaRPr/>
          </a:p>
        </p:txBody>
      </p:sp>
      <p:sp>
        <p:nvSpPr>
          <p:cNvPr id="7" name="Shape 7"/>
          <p:cNvSpPr txBox="1">
            <a:spLocks noGrp="1"/>
          </p:cNvSpPr>
          <p:nvPr>
            <p:ph type="body" idx="1"/>
          </p:nvPr>
        </p:nvSpPr>
        <p:spPr>
          <a:xfrm>
            <a:off x="311700" y="1228675"/>
            <a:ext cx="8520600" cy="3340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Source Code Pro"/>
              <a:defRPr sz="1800">
                <a:solidFill>
                  <a:schemeClr val="dk2"/>
                </a:solidFill>
                <a:latin typeface="Source Code Pro"/>
                <a:ea typeface="Source Code Pro"/>
                <a:cs typeface="Source Code Pro"/>
                <a:sym typeface="Source Code Pro"/>
              </a:defRPr>
            </a:lvl1pPr>
            <a:lvl2pPr lvl="1">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2pPr>
            <a:lvl3pPr lvl="2">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3pPr>
            <a:lvl4pPr lvl="3">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4pPr>
            <a:lvl5pPr lvl="4">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5pPr>
            <a:lvl6pPr lvl="5">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6pPr>
            <a:lvl7pPr lvl="6">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7pPr>
            <a:lvl8pPr lvl="7">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8pPr>
            <a:lvl9pPr lvl="8">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accent1"/>
                </a:solidFill>
                <a:latin typeface="Source Code Pro"/>
                <a:ea typeface="Source Code Pro"/>
                <a:cs typeface="Source Code Pro"/>
                <a:sym typeface="Source Code Pro"/>
              </a:rPr>
              <a:t>‹#›</a:t>
            </a:fld>
            <a:endParaRPr lang="en" sz="1000">
              <a:solidFill>
                <a:schemeClr val="accent1"/>
              </a:solidFill>
              <a:latin typeface="Source Code Pro"/>
              <a:ea typeface="Source Code Pro"/>
              <a:cs typeface="Source Code Pro"/>
              <a:sym typeface="Source Code Pr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comments" Target="../comments/comment1.xml"/></Relationships>
</file>

<file path=ppt/slides/_rels/slide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 Id="rId9" Type="http://schemas.openxmlformats.org/officeDocument/2006/relationships/comments" Target="../comments/commen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hyperlink" Target="https://www.google.com/adsense/support/bin/request.py?contact=abg_afc&amp;url=http://peopleof.oureverydaylife.com/inuit-clothing-10441.html&amp;gl=US&amp;hl=en&amp;client=ca-pub-3235755782694080&amp;ai0=CffVDZkHhV_PXIdCjBbbqufgN6s2Vr0Xqu67G4QOw4fzBQhABIN2PkBgoBGDJvrmH4KO0EKAB5qGe5QPIAQGoAwGqBLsBT9CGXlgypnKJm2h_KOj-Uv78T4rXvIJ8q5DGdV2V8LHE3kwrAgE1fkttKrnc5VKZrsyWTpwFFfCPJC9HZ58hm3iXH2CSKuahRGgw_A_rWDCKScHFo8F4li9mcJdGEbBUxQ6KdNSBOwXid-uvnKJdJERxm6ypiEYbBMv6mEsPyiZWUiKJurMw96LjbD2Fb1opJqiNB32AGM3TUpbTI7-T69iZzn3dKzkG6NEjj4Si3ZXa0TENR65zDc1wSIAHhonUI6gHgcYbqAemvhvYBwHSCAUIgGEQAdgTDA&amp;ai1=CHhMfZkHhV_PXIdCjBbbqufgNp5jUyUT_teO5xwLAjbcBEAIg3Y-QGCgEYMm-uYfgo7QQoAHxv6C-A8gBAagDAaoErAFP0IZECzKlcombaH8o6P5S_vxPite8gnyrkMZ1XZXwscTeTCsCATV-S20qudzlUpmuzJZOnAUV8I8kL0dnnyGbeJcfYJIq5qFEaDD8D-tYMIpJwcWjwXiWL2Zwl0YRsFTFDop01IE7BeJ366-col0kRHGbrKnwRRtsy9WRDWDqJ3vUWdn7tXP1q-cwO20su2omqA1HfcQYzVPSltMjv5Nr3pnbeCq46kSI0qRmgAf3v99BqAeBxhuoB6a-G9gHAdIIBQiAYRAB2BMM&amp;ai2=Cp417ZkHhV_PXIdCjBbbqufgN0Pi9mUaf-7GHhgPAjbcBEAMg3Y-QGCgEYMm-uYfgo7QQyAEBqAMBqgSqAU_Qlk8ZMqRyiZtofyjo_lL-_E-K17yCfKuQxnVdlfCxxN5MKwIBNX5LbSq53OVSma7Mlk6cBRXwjyQvR2efIZt4lx9gkirmoURoMPwP61gwiknBxaPBeJYvZnCXRhGwVMUOinTUgTsF4nfrr5yiXSREcZusqbhF1Tg__UNnBaklONYY37qzevG_48V4bShOLVOrjUeIx-1OU1Jj0Na8lWs4n-OHRHffAe7UgAfZ8ftbqAeBxhuoB6a-G9gHAdIIBQiAYRAB2BMK&amp;ai3=CeSiOZkHhV_PXIdCjBbbqufgNyvyEt0bHj8mA1gHAjbcBEAQg3Y-QGCgEYMm-uYfgo7QQyAEBqAMBqgSrAU_Q9hYLMqNyiZtofyjo_lL-_E-K17yCfKuQxnVdlfCxxN5MKwIBNX5LbSq53OVSma7Mlk6cBRXwjyQvR2efIZt4lx9gkirmoURoMPwP61gwiknBxaPBeJYvZnCXRhGwVMUOinTUgTsF4nfrr5yiXSREcZusqfBFG2zL7cgILeone9RZ2fu1c_Wr5zA7bSy7aiaoDUd9xBjNU9KW0yO_k2vemdt4ZsQ75m9TI4AH-_NBqAeBxhuoB6a-G9gHAdIIBQiAYRAB"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jpg"/><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265500" y="1164100"/>
            <a:ext cx="4045200" cy="1509600"/>
          </a:xfrm>
          <a:prstGeom prst="rect">
            <a:avLst/>
          </a:prstGeom>
        </p:spPr>
        <p:txBody>
          <a:bodyPr lIns="91425" tIns="91425" rIns="91425" bIns="91425" anchor="b" anchorCtr="0">
            <a:noAutofit/>
          </a:bodyPr>
          <a:lstStyle/>
          <a:p>
            <a:pPr lvl="0">
              <a:spcBef>
                <a:spcPts val="0"/>
              </a:spcBef>
              <a:buNone/>
            </a:pPr>
            <a:r>
              <a:rPr lang="en"/>
              <a:t>Inuit</a:t>
            </a:r>
          </a:p>
        </p:txBody>
      </p:sp>
      <p:sp>
        <p:nvSpPr>
          <p:cNvPr id="57" name="Shape 57"/>
          <p:cNvSpPr txBox="1">
            <a:spLocks noGrp="1"/>
          </p:cNvSpPr>
          <p:nvPr>
            <p:ph type="subTitle" idx="1"/>
          </p:nvPr>
        </p:nvSpPr>
        <p:spPr>
          <a:xfrm>
            <a:off x="265500" y="2845222"/>
            <a:ext cx="4045200" cy="1345500"/>
          </a:xfrm>
          <a:prstGeom prst="rect">
            <a:avLst/>
          </a:prstGeom>
        </p:spPr>
        <p:txBody>
          <a:bodyPr lIns="91425" tIns="91425" rIns="91425" bIns="91425" anchor="t" anchorCtr="0">
            <a:noAutofit/>
          </a:bodyPr>
          <a:lstStyle/>
          <a:p>
            <a:pPr lvl="0">
              <a:spcBef>
                <a:spcPts val="0"/>
              </a:spcBef>
              <a:buNone/>
            </a:pPr>
            <a:r>
              <a:rPr lang="en"/>
              <a:t>Armanda, Ben, Emma, Rebecca, Angel</a:t>
            </a:r>
          </a:p>
        </p:txBody>
      </p:sp>
      <p:sp>
        <p:nvSpPr>
          <p:cNvPr id="58" name="Shape 58"/>
          <p:cNvSpPr txBox="1">
            <a:spLocks noGrp="1"/>
          </p:cNvSpPr>
          <p:nvPr>
            <p:ph type="body" idx="2"/>
          </p:nvPr>
        </p:nvSpPr>
        <p:spPr>
          <a:xfrm>
            <a:off x="5307000" y="870250"/>
            <a:ext cx="3837000" cy="3695100"/>
          </a:xfrm>
          <a:prstGeom prst="rect">
            <a:avLst/>
          </a:prstGeom>
        </p:spPr>
        <p:txBody>
          <a:bodyPr lIns="91425" tIns="91425" rIns="91425" bIns="91425" anchor="ctr" anchorCtr="0">
            <a:noAutofit/>
          </a:bodyPr>
          <a:lstStyle/>
          <a:p>
            <a:pPr lvl="0">
              <a:spcBef>
                <a:spcPts val="0"/>
              </a:spcBef>
              <a:buNone/>
            </a:pPr>
            <a:endParaRPr/>
          </a:p>
        </p:txBody>
      </p:sp>
      <p:sp>
        <p:nvSpPr>
          <p:cNvPr id="59" name="Shape 59"/>
          <p:cNvSpPr/>
          <p:nvPr/>
        </p:nvSpPr>
        <p:spPr>
          <a:xfrm>
            <a:off x="2037750" y="870250"/>
            <a:ext cx="500700" cy="1001700"/>
          </a:xfrm>
          <a:prstGeom prst="down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60" name="Shape 60" descr="Modern usage[edit]"/>
          <p:cNvPicPr preferRelativeResize="0"/>
          <p:nvPr/>
        </p:nvPicPr>
        <p:blipFill rotWithShape="1">
          <a:blip r:embed="rId3">
            <a:alphaModFix/>
          </a:blip>
          <a:srcRect l="8766" r="8766"/>
          <a:stretch/>
        </p:blipFill>
        <p:spPr>
          <a:xfrm>
            <a:off x="4588800" y="0"/>
            <a:ext cx="4555200"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00FF"/>
        </a:solidFill>
        <a:effectLst/>
      </p:bgPr>
    </p:bg>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458950" y="0"/>
            <a:ext cx="6321600" cy="635400"/>
          </a:xfrm>
          <a:prstGeom prst="rect">
            <a:avLst/>
          </a:prstGeom>
          <a:solidFill>
            <a:srgbClr val="6FA8DC"/>
          </a:solidFill>
        </p:spPr>
        <p:txBody>
          <a:bodyPr lIns="91425" tIns="91425" rIns="91425" bIns="91425" anchor="t" anchorCtr="0">
            <a:noAutofit/>
          </a:bodyPr>
          <a:lstStyle/>
          <a:p>
            <a:pPr lvl="0">
              <a:spcBef>
                <a:spcPts val="0"/>
              </a:spcBef>
              <a:buNone/>
            </a:pPr>
            <a:r>
              <a:rPr lang="en"/>
              <a:t>Inuit Food (   by Armanda!!!! )</a:t>
            </a:r>
          </a:p>
        </p:txBody>
      </p:sp>
      <p:sp>
        <p:nvSpPr>
          <p:cNvPr id="66" name="Shape 66"/>
          <p:cNvSpPr txBox="1">
            <a:spLocks noGrp="1"/>
          </p:cNvSpPr>
          <p:nvPr>
            <p:ph type="body" idx="1"/>
          </p:nvPr>
        </p:nvSpPr>
        <p:spPr>
          <a:xfrm>
            <a:off x="63925" y="635400"/>
            <a:ext cx="4100400" cy="4508100"/>
          </a:xfrm>
          <a:prstGeom prst="rect">
            <a:avLst/>
          </a:prstGeom>
          <a:solidFill>
            <a:srgbClr val="A4C2F4"/>
          </a:solidFill>
        </p:spPr>
        <p:txBody>
          <a:bodyPr lIns="91425" tIns="91425" rIns="91425" bIns="91425" anchor="t" anchorCtr="0">
            <a:noAutofit/>
          </a:bodyPr>
          <a:lstStyle/>
          <a:p>
            <a:pPr lvl="0">
              <a:spcBef>
                <a:spcPts val="0"/>
              </a:spcBef>
              <a:buNone/>
            </a:pPr>
            <a:r>
              <a:rPr lang="en" sz="3000" b="1" u="sng">
                <a:solidFill>
                  <a:srgbClr val="9900FF"/>
                </a:solidFill>
                <a:latin typeface="Comic Sans MS"/>
                <a:ea typeface="Comic Sans MS"/>
                <a:cs typeface="Comic Sans MS"/>
                <a:sym typeface="Comic Sans MS"/>
              </a:rPr>
              <a:t>What did the Inuit tribe eat?</a:t>
            </a:r>
          </a:p>
          <a:p>
            <a:pPr lvl="0">
              <a:spcBef>
                <a:spcPts val="0"/>
              </a:spcBef>
              <a:buNone/>
            </a:pPr>
            <a:r>
              <a:rPr lang="en" sz="3000">
                <a:solidFill>
                  <a:srgbClr val="9900FF"/>
                </a:solidFill>
                <a:latin typeface="Comic Sans MS"/>
                <a:ea typeface="Comic Sans MS"/>
                <a:cs typeface="Comic Sans MS"/>
                <a:sym typeface="Comic Sans MS"/>
              </a:rPr>
              <a:t>They ate fox, seals, polar bears, birds, caribou, fish, whales, walruses, belugas, crabs, moose</a:t>
            </a:r>
            <a:r>
              <a:rPr lang="en" sz="3000">
                <a:solidFill>
                  <a:srgbClr val="9900FF"/>
                </a:solidFill>
                <a:latin typeface="Cambria"/>
                <a:ea typeface="Cambria"/>
                <a:cs typeface="Cambria"/>
                <a:sym typeface="Cambria"/>
              </a:rPr>
              <a:t>, </a:t>
            </a:r>
            <a:r>
              <a:rPr lang="en" sz="3000">
                <a:solidFill>
                  <a:srgbClr val="9900FF"/>
                </a:solidFill>
                <a:latin typeface="Comic Sans MS"/>
                <a:ea typeface="Comic Sans MS"/>
                <a:cs typeface="Comic Sans MS"/>
                <a:sym typeface="Comic Sans MS"/>
              </a:rPr>
              <a:t>duck, quail, and geese</a:t>
            </a:r>
          </a:p>
        </p:txBody>
      </p:sp>
      <p:pic>
        <p:nvPicPr>
          <p:cNvPr id="67" name="Shape 67" descr="Greenlandic cuisine"/>
          <p:cNvPicPr preferRelativeResize="0"/>
          <p:nvPr/>
        </p:nvPicPr>
        <p:blipFill>
          <a:blip r:embed="rId3">
            <a:alphaModFix/>
          </a:blip>
          <a:stretch>
            <a:fillRect/>
          </a:stretch>
        </p:blipFill>
        <p:spPr>
          <a:xfrm>
            <a:off x="4996301" y="3691575"/>
            <a:ext cx="1725201" cy="1293927"/>
          </a:xfrm>
          <a:prstGeom prst="rect">
            <a:avLst/>
          </a:prstGeom>
          <a:noFill/>
          <a:ln>
            <a:noFill/>
          </a:ln>
        </p:spPr>
      </p:pic>
      <p:pic>
        <p:nvPicPr>
          <p:cNvPr id="68" name="Shape 68" descr="Rabbit[edit]"/>
          <p:cNvPicPr preferRelativeResize="0"/>
          <p:nvPr/>
        </p:nvPicPr>
        <p:blipFill>
          <a:blip r:embed="rId4">
            <a:alphaModFix/>
          </a:blip>
          <a:stretch>
            <a:fillRect/>
          </a:stretch>
        </p:blipFill>
        <p:spPr>
          <a:xfrm>
            <a:off x="6769575" y="3368175"/>
            <a:ext cx="2367098" cy="1775335"/>
          </a:xfrm>
          <a:prstGeom prst="rect">
            <a:avLst/>
          </a:prstGeom>
          <a:noFill/>
          <a:ln>
            <a:noFill/>
          </a:ln>
        </p:spPr>
      </p:pic>
      <p:pic>
        <p:nvPicPr>
          <p:cNvPr id="69" name="Shape 69" descr="Fish are preserved through ..."/>
          <p:cNvPicPr preferRelativeResize="0"/>
          <p:nvPr/>
        </p:nvPicPr>
        <p:blipFill>
          <a:blip r:embed="rId5">
            <a:alphaModFix/>
          </a:blip>
          <a:stretch>
            <a:fillRect/>
          </a:stretch>
        </p:blipFill>
        <p:spPr>
          <a:xfrm>
            <a:off x="6234810" y="1843837"/>
            <a:ext cx="2729990" cy="1635874"/>
          </a:xfrm>
          <a:prstGeom prst="rect">
            <a:avLst/>
          </a:prstGeom>
          <a:noFill/>
          <a:ln>
            <a:noFill/>
          </a:ln>
        </p:spPr>
      </p:pic>
      <p:pic>
        <p:nvPicPr>
          <p:cNvPr id="70" name="Shape 70" descr="Enemies and competitors[edit]"/>
          <p:cNvPicPr preferRelativeResize="0"/>
          <p:nvPr/>
        </p:nvPicPr>
        <p:blipFill>
          <a:blip r:embed="rId6">
            <a:alphaModFix/>
          </a:blip>
          <a:stretch>
            <a:fillRect/>
          </a:stretch>
        </p:blipFill>
        <p:spPr>
          <a:xfrm>
            <a:off x="4134573" y="635397"/>
            <a:ext cx="2100229" cy="1400153"/>
          </a:xfrm>
          <a:prstGeom prst="rect">
            <a:avLst/>
          </a:prstGeom>
          <a:noFill/>
          <a:ln>
            <a:noFill/>
          </a:ln>
        </p:spPr>
      </p:pic>
      <p:pic>
        <p:nvPicPr>
          <p:cNvPr id="71" name="Shape 71" descr="Photo of two walruses in ..."/>
          <p:cNvPicPr preferRelativeResize="0"/>
          <p:nvPr/>
        </p:nvPicPr>
        <p:blipFill>
          <a:blip r:embed="rId7">
            <a:alphaModFix/>
          </a:blip>
          <a:stretch>
            <a:fillRect/>
          </a:stretch>
        </p:blipFill>
        <p:spPr>
          <a:xfrm>
            <a:off x="6877050" y="549924"/>
            <a:ext cx="1947228" cy="1293925"/>
          </a:xfrm>
          <a:prstGeom prst="rect">
            <a:avLst/>
          </a:prstGeom>
          <a:noFill/>
          <a:ln>
            <a:noFill/>
          </a:ln>
        </p:spPr>
      </p:pic>
      <p:pic>
        <p:nvPicPr>
          <p:cNvPr id="72" name="Shape 72" descr="Food as an event[edit]"/>
          <p:cNvPicPr preferRelativeResize="0"/>
          <p:nvPr/>
        </p:nvPicPr>
        <p:blipFill>
          <a:blip r:embed="rId8">
            <a:alphaModFix/>
          </a:blip>
          <a:stretch>
            <a:fillRect/>
          </a:stretch>
        </p:blipFill>
        <p:spPr>
          <a:xfrm>
            <a:off x="4367952" y="2291421"/>
            <a:ext cx="1866849" cy="140015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00FF"/>
        </a:solidFill>
        <a:effectLst/>
      </p:bgPr>
    </p:bg>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0" y="0"/>
            <a:ext cx="7780500" cy="635400"/>
          </a:xfrm>
          <a:prstGeom prst="rect">
            <a:avLst/>
          </a:prstGeom>
          <a:solidFill>
            <a:srgbClr val="6FA8DC"/>
          </a:solidFill>
        </p:spPr>
        <p:txBody>
          <a:bodyPr lIns="91425" tIns="91425" rIns="91425" bIns="91425" anchor="t" anchorCtr="0">
            <a:noAutofit/>
          </a:bodyPr>
          <a:lstStyle/>
          <a:p>
            <a:pPr lvl="0" rtl="0">
              <a:spcBef>
                <a:spcPts val="0"/>
              </a:spcBef>
              <a:buNone/>
            </a:pPr>
            <a:r>
              <a:rPr lang="en"/>
              <a:t>Inuit Food (continued)   by Armanda</a:t>
            </a:r>
          </a:p>
        </p:txBody>
      </p:sp>
      <p:sp>
        <p:nvSpPr>
          <p:cNvPr id="78" name="Shape 78"/>
          <p:cNvSpPr txBox="1">
            <a:spLocks noGrp="1"/>
          </p:cNvSpPr>
          <p:nvPr>
            <p:ph type="body" idx="1"/>
          </p:nvPr>
        </p:nvSpPr>
        <p:spPr>
          <a:xfrm>
            <a:off x="0" y="635400"/>
            <a:ext cx="6321600" cy="4508100"/>
          </a:xfrm>
          <a:prstGeom prst="rect">
            <a:avLst/>
          </a:prstGeom>
          <a:solidFill>
            <a:srgbClr val="A4C2F4"/>
          </a:solidFill>
        </p:spPr>
        <p:txBody>
          <a:bodyPr lIns="91425" tIns="91425" rIns="91425" bIns="91425" anchor="t" anchorCtr="0">
            <a:noAutofit/>
          </a:bodyPr>
          <a:lstStyle/>
          <a:p>
            <a:pPr lvl="0" rtl="0">
              <a:spcBef>
                <a:spcPts val="0"/>
              </a:spcBef>
              <a:buNone/>
            </a:pPr>
            <a:r>
              <a:rPr lang="en" b="1" u="sng">
                <a:solidFill>
                  <a:srgbClr val="0000FF"/>
                </a:solidFill>
                <a:latin typeface="Comic Sans MS"/>
                <a:ea typeface="Comic Sans MS"/>
                <a:cs typeface="Comic Sans MS"/>
                <a:sym typeface="Comic Sans MS"/>
              </a:rPr>
              <a:t>Why did the Inuit tribe eat this food? </a:t>
            </a:r>
            <a:r>
              <a:rPr lang="en">
                <a:solidFill>
                  <a:srgbClr val="0000FF"/>
                </a:solidFill>
                <a:latin typeface="Comic Sans MS"/>
                <a:ea typeface="Comic Sans MS"/>
                <a:cs typeface="Comic Sans MS"/>
                <a:sym typeface="Comic Sans MS"/>
              </a:rPr>
              <a:t>They ate this food because it is  what was available to them. They did not have many crops to eat because it was too cold to grow them. </a:t>
            </a:r>
          </a:p>
          <a:p>
            <a:pPr lvl="0" rtl="0">
              <a:spcBef>
                <a:spcPts val="0"/>
              </a:spcBef>
              <a:buNone/>
            </a:pPr>
            <a:r>
              <a:rPr lang="en" b="1" u="sng">
                <a:solidFill>
                  <a:srgbClr val="9900FF"/>
                </a:solidFill>
                <a:latin typeface="Comic Sans MS"/>
                <a:ea typeface="Comic Sans MS"/>
                <a:cs typeface="Comic Sans MS"/>
                <a:sym typeface="Comic Sans MS"/>
              </a:rPr>
              <a:t>How did the Inuit tribes get food?</a:t>
            </a:r>
            <a:r>
              <a:rPr lang="en">
                <a:solidFill>
                  <a:srgbClr val="9900FF"/>
                </a:solidFill>
                <a:latin typeface="Comic Sans MS"/>
                <a:ea typeface="Comic Sans MS"/>
                <a:cs typeface="Comic Sans MS"/>
                <a:sym typeface="Comic Sans MS"/>
              </a:rPr>
              <a:t> </a:t>
            </a:r>
          </a:p>
          <a:p>
            <a:pPr lvl="0" rtl="0">
              <a:spcBef>
                <a:spcPts val="0"/>
              </a:spcBef>
              <a:buNone/>
            </a:pPr>
            <a:r>
              <a:rPr lang="en">
                <a:solidFill>
                  <a:srgbClr val="9900FF"/>
                </a:solidFill>
                <a:latin typeface="Comic Sans MS"/>
                <a:ea typeface="Comic Sans MS"/>
                <a:cs typeface="Comic Sans MS"/>
                <a:sym typeface="Comic Sans MS"/>
              </a:rPr>
              <a:t>They hunted with hand made weapons, like  bows and arrows, harpoons,  and bone knives</a:t>
            </a:r>
          </a:p>
          <a:p>
            <a:pPr lvl="0" rtl="0">
              <a:spcBef>
                <a:spcPts val="0"/>
              </a:spcBef>
              <a:buNone/>
            </a:pPr>
            <a:endParaRPr sz="1400">
              <a:solidFill>
                <a:srgbClr val="9900FF"/>
              </a:solidFill>
              <a:latin typeface="Cambria"/>
              <a:ea typeface="Cambria"/>
              <a:cs typeface="Cambria"/>
              <a:sym typeface="Cambria"/>
            </a:endParaRPr>
          </a:p>
          <a:p>
            <a:pPr lvl="0" rtl="0">
              <a:spcBef>
                <a:spcPts val="0"/>
              </a:spcBef>
              <a:buNone/>
            </a:pPr>
            <a:endParaRPr>
              <a:solidFill>
                <a:srgbClr val="9900FF"/>
              </a:solidFill>
            </a:endParaRPr>
          </a:p>
        </p:txBody>
      </p:sp>
      <p:pic>
        <p:nvPicPr>
          <p:cNvPr id="79" name="Shape 79"/>
          <p:cNvPicPr preferRelativeResize="0"/>
          <p:nvPr/>
        </p:nvPicPr>
        <p:blipFill>
          <a:blip r:embed="rId3">
            <a:alphaModFix/>
          </a:blip>
          <a:stretch>
            <a:fillRect/>
          </a:stretch>
        </p:blipFill>
        <p:spPr>
          <a:xfrm>
            <a:off x="6929375" y="90049"/>
            <a:ext cx="1871974" cy="2454375"/>
          </a:xfrm>
          <a:prstGeom prst="rect">
            <a:avLst/>
          </a:prstGeom>
          <a:noFill/>
          <a:ln>
            <a:noFill/>
          </a:ln>
        </p:spPr>
      </p:pic>
      <p:pic>
        <p:nvPicPr>
          <p:cNvPr id="80" name="Shape 80"/>
          <p:cNvPicPr preferRelativeResize="0"/>
          <p:nvPr/>
        </p:nvPicPr>
        <p:blipFill>
          <a:blip r:embed="rId4">
            <a:alphaModFix/>
          </a:blip>
          <a:stretch>
            <a:fillRect/>
          </a:stretch>
        </p:blipFill>
        <p:spPr>
          <a:xfrm>
            <a:off x="6077649" y="2148625"/>
            <a:ext cx="2870025" cy="2938599"/>
          </a:xfrm>
          <a:prstGeom prst="rect">
            <a:avLst/>
          </a:prstGeom>
          <a:noFill/>
          <a:ln>
            <a:noFill/>
          </a:ln>
        </p:spPr>
      </p:pic>
      <p:pic>
        <p:nvPicPr>
          <p:cNvPr id="81" name="Shape 81"/>
          <p:cNvPicPr preferRelativeResize="0"/>
          <p:nvPr/>
        </p:nvPicPr>
        <p:blipFill>
          <a:blip r:embed="rId5">
            <a:alphaModFix/>
          </a:blip>
          <a:stretch>
            <a:fillRect/>
          </a:stretch>
        </p:blipFill>
        <p:spPr>
          <a:xfrm>
            <a:off x="3130787" y="3295650"/>
            <a:ext cx="2466975" cy="18478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0" y="0"/>
            <a:ext cx="6321600" cy="635400"/>
          </a:xfrm>
          <a:prstGeom prst="rect">
            <a:avLst/>
          </a:prstGeom>
          <a:solidFill>
            <a:srgbClr val="C9DAF8"/>
          </a:solidFill>
        </p:spPr>
        <p:txBody>
          <a:bodyPr lIns="91425" tIns="91425" rIns="91425" bIns="91425" anchor="t" anchorCtr="0">
            <a:noAutofit/>
          </a:bodyPr>
          <a:lstStyle/>
          <a:p>
            <a:pPr lvl="0">
              <a:spcBef>
                <a:spcPts val="0"/>
              </a:spcBef>
              <a:buNone/>
            </a:pPr>
            <a:r>
              <a:rPr lang="en">
                <a:solidFill>
                  <a:srgbClr val="FF00FF"/>
                </a:solidFill>
              </a:rPr>
              <a:t>Location by Emma</a:t>
            </a:r>
          </a:p>
        </p:txBody>
      </p:sp>
      <p:sp>
        <p:nvSpPr>
          <p:cNvPr id="87" name="Shape 87"/>
          <p:cNvSpPr txBox="1">
            <a:spLocks noGrp="1"/>
          </p:cNvSpPr>
          <p:nvPr>
            <p:ph type="body" idx="1"/>
          </p:nvPr>
        </p:nvSpPr>
        <p:spPr>
          <a:xfrm>
            <a:off x="0" y="522500"/>
            <a:ext cx="4205700" cy="4620900"/>
          </a:xfrm>
          <a:prstGeom prst="rect">
            <a:avLst/>
          </a:prstGeom>
        </p:spPr>
        <p:txBody>
          <a:bodyPr lIns="91425" tIns="91425" rIns="91425" bIns="91425" anchor="t" anchorCtr="0">
            <a:noAutofit/>
          </a:bodyPr>
          <a:lstStyle/>
          <a:p>
            <a:pPr marL="457200" lvl="0" indent="-228600" rtl="0">
              <a:spcBef>
                <a:spcPts val="0"/>
              </a:spcBef>
              <a:spcAft>
                <a:spcPts val="1000"/>
              </a:spcAft>
              <a:buClr>
                <a:srgbClr val="FFFFFF"/>
              </a:buClr>
              <a:buFont typeface="Merriweather"/>
            </a:pPr>
            <a:r>
              <a:rPr lang="en">
                <a:solidFill>
                  <a:srgbClr val="FFFFFF"/>
                </a:solidFill>
                <a:latin typeface="Merriweather"/>
                <a:ea typeface="Merriweather"/>
                <a:cs typeface="Merriweather"/>
                <a:sym typeface="Merriweather"/>
              </a:rPr>
              <a:t>The Inuit tribe lived in the cold arctic </a:t>
            </a:r>
          </a:p>
          <a:p>
            <a:pPr marL="457200" lvl="0" indent="-228600">
              <a:spcBef>
                <a:spcPts val="0"/>
              </a:spcBef>
              <a:spcAft>
                <a:spcPts val="1000"/>
              </a:spcAft>
              <a:buClr>
                <a:srgbClr val="FFFFFF"/>
              </a:buClr>
              <a:buFont typeface="Merriweather"/>
            </a:pPr>
            <a:r>
              <a:rPr lang="en">
                <a:solidFill>
                  <a:srgbClr val="FFFFFF"/>
                </a:solidFill>
                <a:latin typeface="Merriweather"/>
                <a:ea typeface="Merriweather"/>
                <a:cs typeface="Merriweather"/>
                <a:sym typeface="Merriweather"/>
              </a:rPr>
              <a:t>Their land stretched across what is now Alaska and Northern Canada.</a:t>
            </a:r>
          </a:p>
          <a:p>
            <a:pPr marL="457200" lvl="0" indent="-228600">
              <a:spcBef>
                <a:spcPts val="0"/>
              </a:spcBef>
              <a:spcAft>
                <a:spcPts val="1000"/>
              </a:spcAft>
              <a:buClr>
                <a:srgbClr val="FFFFFF"/>
              </a:buClr>
              <a:buFont typeface="Merriweather"/>
            </a:pPr>
            <a:r>
              <a:rPr lang="en">
                <a:solidFill>
                  <a:srgbClr val="FFFFFF"/>
                </a:solidFill>
                <a:latin typeface="Merriweather"/>
                <a:ea typeface="Merriweather"/>
                <a:cs typeface="Merriweather"/>
                <a:sym typeface="Merriweather"/>
              </a:rPr>
              <a:t>They lived on mostly flat plains that always stay frozen.</a:t>
            </a:r>
          </a:p>
          <a:p>
            <a:pPr marL="457200" lvl="0" indent="-228600">
              <a:spcBef>
                <a:spcPts val="0"/>
              </a:spcBef>
              <a:spcAft>
                <a:spcPts val="1000"/>
              </a:spcAft>
              <a:buClr>
                <a:srgbClr val="FFFFFF"/>
              </a:buClr>
              <a:buFont typeface="Merriweather"/>
            </a:pPr>
            <a:r>
              <a:rPr lang="en">
                <a:solidFill>
                  <a:srgbClr val="FFFFFF"/>
                </a:solidFill>
                <a:latin typeface="Merriweather"/>
                <a:ea typeface="Merriweather"/>
                <a:cs typeface="Merriweather"/>
                <a:sym typeface="Merriweather"/>
              </a:rPr>
              <a:t>The climate is cold and wet. </a:t>
            </a:r>
          </a:p>
          <a:p>
            <a:pPr marL="457200" lvl="0" indent="-228600">
              <a:spcBef>
                <a:spcPts val="0"/>
              </a:spcBef>
              <a:spcAft>
                <a:spcPts val="1000"/>
              </a:spcAft>
              <a:buClr>
                <a:srgbClr val="FFFFFF"/>
              </a:buClr>
              <a:buFont typeface="Merriweather"/>
            </a:pPr>
            <a:r>
              <a:rPr lang="en">
                <a:solidFill>
                  <a:srgbClr val="FFFFFF"/>
                </a:solidFill>
                <a:latin typeface="Merriweather"/>
                <a:ea typeface="Merriweather"/>
                <a:cs typeface="Merriweather"/>
                <a:sym typeface="Merriweather"/>
              </a:rPr>
              <a:t>Some other tribes nearby are Aleut and Tlingit.</a:t>
            </a:r>
          </a:p>
        </p:txBody>
      </p:sp>
      <p:pic>
        <p:nvPicPr>
          <p:cNvPr id="88" name="Shape 88" descr="Eskimo–Aleut languages are ..."/>
          <p:cNvPicPr preferRelativeResize="0"/>
          <p:nvPr/>
        </p:nvPicPr>
        <p:blipFill>
          <a:blip r:embed="rId3">
            <a:alphaModFix/>
          </a:blip>
          <a:stretch>
            <a:fillRect/>
          </a:stretch>
        </p:blipFill>
        <p:spPr>
          <a:xfrm>
            <a:off x="4860600" y="0"/>
            <a:ext cx="4283399" cy="4161874"/>
          </a:xfrm>
          <a:prstGeom prst="rect">
            <a:avLst/>
          </a:prstGeom>
          <a:noFill/>
          <a:ln>
            <a:noFill/>
          </a:ln>
        </p:spPr>
      </p:pic>
      <p:pic>
        <p:nvPicPr>
          <p:cNvPr id="89" name="Shape 89" descr="Polar Bear, Bear, Arctic, ..."/>
          <p:cNvPicPr preferRelativeResize="0"/>
          <p:nvPr/>
        </p:nvPicPr>
        <p:blipFill>
          <a:blip r:embed="rId4">
            <a:alphaModFix/>
          </a:blip>
          <a:stretch>
            <a:fillRect/>
          </a:stretch>
        </p:blipFill>
        <p:spPr>
          <a:xfrm>
            <a:off x="4205700" y="3135875"/>
            <a:ext cx="2648474" cy="19063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additive="base">
                                        <p:cTn id="7" dur="1000"/>
                                        <p:tgtEl>
                                          <p:spTgt spid="88"/>
                                        </p:tgtEl>
                                        <p:attrNameLst>
                                          <p:attrName>ppt_w</p:attrName>
                                        </p:attrNameLst>
                                      </p:cBhvr>
                                      <p:tavLst>
                                        <p:tav tm="0">
                                          <p:val>
                                            <p:strVal val="0"/>
                                          </p:val>
                                        </p:tav>
                                        <p:tav tm="100000">
                                          <p:val>
                                            <p:strVal val="#ppt_w"/>
                                          </p:val>
                                        </p:tav>
                                      </p:tavLst>
                                    </p:anim>
                                    <p:anim calcmode="lin" valueType="num">
                                      <p:cBhvr additive="base">
                                        <p:cTn id="8" dur="1000"/>
                                        <p:tgtEl>
                                          <p:spTgt spid="88"/>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23" presetClass="entr" presetSubtype="16" fill="hold" nodeType="afterEffect">
                                  <p:stCondLst>
                                    <p:cond delay="0"/>
                                  </p:stCondLst>
                                  <p:childTnLst>
                                    <p:set>
                                      <p:cBhvr>
                                        <p:cTn id="11" dur="1" fill="hold">
                                          <p:stCondLst>
                                            <p:cond delay="0"/>
                                          </p:stCondLst>
                                        </p:cTn>
                                        <p:tgtEl>
                                          <p:spTgt spid="86">
                                            <p:txEl>
                                              <p:pRg st="0" end="0"/>
                                            </p:txEl>
                                          </p:spTgt>
                                        </p:tgtEl>
                                        <p:attrNameLst>
                                          <p:attrName>style.visibility</p:attrName>
                                        </p:attrNameLst>
                                      </p:cBhvr>
                                      <p:to>
                                        <p:strVal val="visible"/>
                                      </p:to>
                                    </p:set>
                                    <p:anim calcmode="lin" valueType="num">
                                      <p:cBhvr additive="base">
                                        <p:cTn id="12" dur="1000"/>
                                        <p:tgtEl>
                                          <p:spTgt spid="86">
                                            <p:txEl>
                                              <p:pRg st="0" end="0"/>
                                            </p:txEl>
                                          </p:spTgt>
                                        </p:tgtEl>
                                        <p:attrNameLst>
                                          <p:attrName>ppt_w</p:attrName>
                                        </p:attrNameLst>
                                      </p:cBhvr>
                                      <p:tavLst>
                                        <p:tav tm="0">
                                          <p:val>
                                            <p:strVal val="0"/>
                                          </p:val>
                                        </p:tav>
                                        <p:tav tm="100000">
                                          <p:val>
                                            <p:strVal val="#ppt_w"/>
                                          </p:val>
                                        </p:tav>
                                      </p:tavLst>
                                    </p:anim>
                                    <p:anim calcmode="lin" valueType="num">
                                      <p:cBhvr additive="base">
                                        <p:cTn id="13" dur="1000"/>
                                        <p:tgtEl>
                                          <p:spTgt spid="86">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87"/>
                                        </p:tgtEl>
                                        <p:attrNameLst>
                                          <p:attrName>style.visibility</p:attrName>
                                        </p:attrNameLst>
                                      </p:cBhvr>
                                      <p:to>
                                        <p:strVal val="visible"/>
                                      </p:to>
                                    </p:set>
                                    <p:anim calcmode="lin" valueType="num">
                                      <p:cBhvr additive="base">
                                        <p:cTn id="18" dur="1000"/>
                                        <p:tgtEl>
                                          <p:spTgt spid="8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0" y="0"/>
            <a:ext cx="8520600" cy="607800"/>
          </a:xfrm>
          <a:prstGeom prst="rect">
            <a:avLst/>
          </a:prstGeom>
        </p:spPr>
        <p:txBody>
          <a:bodyPr lIns="91425" tIns="91425" rIns="91425" bIns="91425" anchor="t" anchorCtr="0">
            <a:noAutofit/>
          </a:bodyPr>
          <a:lstStyle/>
          <a:p>
            <a:pPr lvl="0">
              <a:spcBef>
                <a:spcPts val="0"/>
              </a:spcBef>
              <a:buNone/>
            </a:pPr>
            <a:r>
              <a:rPr lang="en"/>
              <a:t>Ben</a:t>
            </a:r>
          </a:p>
        </p:txBody>
      </p:sp>
      <p:sp>
        <p:nvSpPr>
          <p:cNvPr id="95" name="Shape 95"/>
          <p:cNvSpPr txBox="1">
            <a:spLocks noGrp="1"/>
          </p:cNvSpPr>
          <p:nvPr>
            <p:ph type="body" idx="1"/>
          </p:nvPr>
        </p:nvSpPr>
        <p:spPr>
          <a:xfrm>
            <a:off x="-147350" y="1480612"/>
            <a:ext cx="8520600" cy="3340200"/>
          </a:xfrm>
          <a:prstGeom prst="rect">
            <a:avLst/>
          </a:prstGeom>
        </p:spPr>
        <p:txBody>
          <a:bodyPr lIns="91425" tIns="91425" rIns="91425" bIns="91425" anchor="t" anchorCtr="0">
            <a:noAutofit/>
          </a:bodyPr>
          <a:lstStyle/>
          <a:p>
            <a:pPr lvl="0">
              <a:spcBef>
                <a:spcPts val="0"/>
              </a:spcBef>
              <a:buNone/>
            </a:pPr>
            <a:endParaRPr/>
          </a:p>
          <a:p>
            <a:pPr lvl="0">
              <a:spcBef>
                <a:spcPts val="0"/>
              </a:spcBef>
              <a:buNone/>
            </a:pPr>
            <a:endParaRPr/>
          </a:p>
        </p:txBody>
      </p:sp>
      <p:pic>
        <p:nvPicPr>
          <p:cNvPr id="96" name="Shape 96" descr="Igloo"/>
          <p:cNvPicPr preferRelativeResize="0"/>
          <p:nvPr/>
        </p:nvPicPr>
        <p:blipFill>
          <a:blip r:embed="rId3">
            <a:alphaModFix/>
          </a:blip>
          <a:stretch>
            <a:fillRect/>
          </a:stretch>
        </p:blipFill>
        <p:spPr>
          <a:xfrm>
            <a:off x="0" y="2207450"/>
            <a:ext cx="5093352" cy="2946651"/>
          </a:xfrm>
          <a:prstGeom prst="rect">
            <a:avLst/>
          </a:prstGeom>
          <a:noFill/>
          <a:ln>
            <a:noFill/>
          </a:ln>
        </p:spPr>
      </p:pic>
      <p:sp>
        <p:nvSpPr>
          <p:cNvPr id="97" name="Shape 97"/>
          <p:cNvSpPr txBox="1"/>
          <p:nvPr/>
        </p:nvSpPr>
        <p:spPr>
          <a:xfrm>
            <a:off x="2453575" y="0"/>
            <a:ext cx="6690300" cy="2295900"/>
          </a:xfrm>
          <a:prstGeom prst="rect">
            <a:avLst/>
          </a:prstGeom>
          <a:noFill/>
          <a:ln w="9525" cap="flat" cmpd="sng">
            <a:solidFill>
              <a:srgbClr val="434343"/>
            </a:solidFill>
            <a:prstDash val="solid"/>
            <a:round/>
            <a:headEnd type="none" w="med" len="med"/>
            <a:tailEnd type="none" w="med" len="med"/>
          </a:ln>
        </p:spPr>
        <p:txBody>
          <a:bodyPr lIns="91425" tIns="91425" rIns="91425" bIns="91425" anchor="t" anchorCtr="0">
            <a:noAutofit/>
          </a:bodyPr>
          <a:lstStyle/>
          <a:p>
            <a:pPr marL="457200" lvl="0" indent="-381000">
              <a:spcBef>
                <a:spcPts val="0"/>
              </a:spcBef>
              <a:buSzPct val="100000"/>
              <a:buChar char="●"/>
            </a:pPr>
            <a:r>
              <a:rPr lang="en" sz="2400"/>
              <a:t>The Inuits built hard ice igloos instead of wood houses because there weren’t many trees in their area. </a:t>
            </a:r>
          </a:p>
          <a:p>
            <a:pPr marL="457200" lvl="0" indent="-381000" rtl="0">
              <a:spcBef>
                <a:spcPts val="0"/>
              </a:spcBef>
              <a:buSzPct val="100000"/>
              <a:buChar char="●"/>
            </a:pPr>
            <a:r>
              <a:rPr lang="en" sz="2400"/>
              <a:t>They had to make tents out of animal fur and hides in the summer because the igloos would melt.</a:t>
            </a:r>
          </a:p>
        </p:txBody>
      </p:sp>
      <p:pic>
        <p:nvPicPr>
          <p:cNvPr id="98" name="Shape 98" descr="... medium-sized igloo, ..."/>
          <p:cNvPicPr preferRelativeResize="0"/>
          <p:nvPr/>
        </p:nvPicPr>
        <p:blipFill rotWithShape="1">
          <a:blip r:embed="rId4">
            <a:alphaModFix/>
          </a:blip>
          <a:srcRect l="-3420" r="3419"/>
          <a:stretch/>
        </p:blipFill>
        <p:spPr>
          <a:xfrm>
            <a:off x="4801549" y="2129323"/>
            <a:ext cx="4342449" cy="2946649"/>
          </a:xfrm>
          <a:prstGeom prst="rect">
            <a:avLst/>
          </a:prstGeom>
          <a:noFill/>
          <a:ln>
            <a:noFill/>
          </a:ln>
        </p:spPr>
      </p:pic>
      <p:sp>
        <p:nvSpPr>
          <p:cNvPr id="99" name="Shape 99"/>
          <p:cNvSpPr/>
          <p:nvPr/>
        </p:nvSpPr>
        <p:spPr>
          <a:xfrm>
            <a:off x="826875" y="-12"/>
            <a:ext cx="987600" cy="987600"/>
          </a:xfrm>
          <a:prstGeom prst="wave">
            <a:avLst>
              <a:gd name="adj1" fmla="val 12500"/>
              <a:gd name="adj2" fmla="val 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n"/>
              <a:t>INUITS!</a:t>
            </a:r>
          </a:p>
          <a:p>
            <a:pPr lvl="0">
              <a:spcBef>
                <a:spcPts val="0"/>
              </a:spcBef>
              <a:buNone/>
            </a:pPr>
            <a:r>
              <a:rPr lang="en"/>
              <a:t>HOUSES!</a:t>
            </a:r>
          </a:p>
        </p:txBody>
      </p:sp>
      <p:sp>
        <p:nvSpPr>
          <p:cNvPr id="100" name="Shape 100"/>
          <p:cNvSpPr/>
          <p:nvPr/>
        </p:nvSpPr>
        <p:spPr>
          <a:xfrm>
            <a:off x="1769375" y="906825"/>
            <a:ext cx="1001591" cy="1001591"/>
          </a:xfrm>
          <a:prstGeom prst="lightningBol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C8BE8"/>
        </a:solidFill>
        <a:effectLst/>
      </p:bgPr>
    </p:bg>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latin typeface="Amatic SC"/>
                <a:ea typeface="Amatic SC"/>
                <a:cs typeface="Amatic SC"/>
                <a:sym typeface="Amatic SC"/>
              </a:rPr>
              <a:t>Rebecca</a:t>
            </a:r>
          </a:p>
        </p:txBody>
      </p:sp>
      <p:sp>
        <p:nvSpPr>
          <p:cNvPr id="106" name="Shape 106"/>
          <p:cNvSpPr txBox="1"/>
          <p:nvPr/>
        </p:nvSpPr>
        <p:spPr>
          <a:xfrm>
            <a:off x="1283275" y="1211350"/>
            <a:ext cx="4256700" cy="3214200"/>
          </a:xfrm>
          <a:prstGeom prst="rect">
            <a:avLst/>
          </a:prstGeom>
          <a:noFill/>
          <a:ln>
            <a:noFill/>
          </a:ln>
        </p:spPr>
        <p:txBody>
          <a:bodyPr lIns="91425" tIns="91425" rIns="91425" bIns="91425" anchor="ctr" anchorCtr="0">
            <a:noAutofit/>
          </a:bodyPr>
          <a:lstStyle/>
          <a:p>
            <a:pPr lvl="0" rtl="0">
              <a:lnSpc>
                <a:spcPct val="115000"/>
              </a:lnSpc>
              <a:spcBef>
                <a:spcPts val="600"/>
              </a:spcBef>
              <a:spcAft>
                <a:spcPts val="600"/>
              </a:spcAft>
              <a:buNone/>
            </a:pPr>
            <a:r>
              <a:rPr lang="en" sz="2400" b="1">
                <a:solidFill>
                  <a:schemeClr val="accent1"/>
                </a:solidFill>
                <a:latin typeface="Amatic SC"/>
                <a:ea typeface="Amatic SC"/>
                <a:cs typeface="Amatic SC"/>
                <a:sym typeface="Amatic SC"/>
              </a:rPr>
              <a:t>Children's Clothing</a:t>
            </a:r>
          </a:p>
          <a:p>
            <a:pPr lvl="0" indent="101600" rtl="0">
              <a:lnSpc>
                <a:spcPct val="115000"/>
              </a:lnSpc>
              <a:spcBef>
                <a:spcPts val="0"/>
              </a:spcBef>
              <a:buNone/>
            </a:pPr>
            <a:r>
              <a:rPr lang="en">
                <a:latin typeface="Amatic SC"/>
                <a:ea typeface="Amatic SC"/>
                <a:cs typeface="Amatic SC"/>
                <a:sym typeface="Amatic SC"/>
              </a:rPr>
              <a:t>Children wore single piece garments that kept the youngsters' backs and bellies covered. The pants of the garments were split in the crotch area so the child could take care of bathroom needs without baring his skin. The hoods of children's garments were often constructed from the back part of a caribou head, often with the ears left intact.</a:t>
            </a:r>
          </a:p>
          <a:p>
            <a:pPr lvl="0" rtl="0">
              <a:lnSpc>
                <a:spcPct val="115000"/>
              </a:lnSpc>
              <a:spcBef>
                <a:spcPts val="0"/>
              </a:spcBef>
              <a:spcAft>
                <a:spcPts val="2700"/>
              </a:spcAft>
              <a:buNone/>
            </a:pPr>
            <a:endParaRPr sz="2400">
              <a:highlight>
                <a:srgbClr val="FAFAFA"/>
              </a:highlight>
              <a:latin typeface="Merriweather"/>
              <a:ea typeface="Merriweather"/>
              <a:cs typeface="Merriweather"/>
              <a:sym typeface="Merriweather"/>
              <a:hlinkClick r:id="rId3"/>
            </a:endParaRPr>
          </a:p>
          <a:p>
            <a:pPr lvl="0" rtl="0">
              <a:lnSpc>
                <a:spcPct val="150000"/>
              </a:lnSpc>
              <a:spcBef>
                <a:spcPts val="0"/>
              </a:spcBef>
              <a:spcAft>
                <a:spcPts val="2200"/>
              </a:spcAft>
              <a:buNone/>
            </a:pPr>
            <a:endParaRPr sz="1050">
              <a:highlight>
                <a:srgbClr val="FAFAFA"/>
              </a:highlight>
              <a:latin typeface="Merriweather"/>
              <a:ea typeface="Merriweather"/>
              <a:cs typeface="Merriweather"/>
              <a:sym typeface="Merriweather"/>
              <a:hlinkClick r:id="rId3"/>
            </a:endParaRPr>
          </a:p>
        </p:txBody>
      </p:sp>
      <p:sp>
        <p:nvSpPr>
          <p:cNvPr id="107" name="Shape 107"/>
          <p:cNvSpPr txBox="1"/>
          <p:nvPr/>
        </p:nvSpPr>
        <p:spPr>
          <a:xfrm>
            <a:off x="0" y="3071975"/>
            <a:ext cx="3801600" cy="1693500"/>
          </a:xfrm>
          <a:prstGeom prst="rect">
            <a:avLst/>
          </a:prstGeom>
          <a:noFill/>
          <a:ln>
            <a:noFill/>
          </a:ln>
        </p:spPr>
        <p:txBody>
          <a:bodyPr lIns="91425" tIns="91425" rIns="91425" bIns="91425" anchor="ctr" anchorCtr="0">
            <a:noAutofit/>
          </a:bodyPr>
          <a:lstStyle/>
          <a:p>
            <a:pPr lvl="0" rtl="0">
              <a:spcBef>
                <a:spcPts val="0"/>
              </a:spcBef>
              <a:buNone/>
            </a:pPr>
            <a:r>
              <a:rPr lang="en">
                <a:solidFill>
                  <a:srgbClr val="222222"/>
                </a:solidFill>
                <a:highlight>
                  <a:srgbClr val="FFFFFF"/>
                </a:highlight>
                <a:latin typeface="Amatic SC"/>
                <a:ea typeface="Amatic SC"/>
                <a:cs typeface="Amatic SC"/>
                <a:sym typeface="Amatic SC"/>
              </a:rPr>
              <a:t>Usually the Inuit wore clothing with two layers of caribou skin: an inner layer with the fur facing the skin, and an outer layer with the fur facing out. The Inuit people also made clothing from other animal skins, including dog, squirrel, marmot, fox, wolf, polar bear, bird skin, feathers, and sealskin.</a:t>
            </a:r>
          </a:p>
        </p:txBody>
      </p:sp>
      <p:pic>
        <p:nvPicPr>
          <p:cNvPr id="108" name="Shape 108"/>
          <p:cNvPicPr preferRelativeResize="0"/>
          <p:nvPr/>
        </p:nvPicPr>
        <p:blipFill>
          <a:blip r:embed="rId4">
            <a:alphaModFix/>
          </a:blip>
          <a:stretch>
            <a:fillRect/>
          </a:stretch>
        </p:blipFill>
        <p:spPr>
          <a:xfrm>
            <a:off x="7211948" y="0"/>
            <a:ext cx="1932050" cy="1234900"/>
          </a:xfrm>
          <a:prstGeom prst="rect">
            <a:avLst/>
          </a:prstGeom>
          <a:noFill/>
          <a:ln>
            <a:noFill/>
          </a:ln>
        </p:spPr>
      </p:pic>
      <p:pic>
        <p:nvPicPr>
          <p:cNvPr id="109" name="Shape 109" descr="Image result for what was Inuit clothing made out of"/>
          <p:cNvPicPr preferRelativeResize="0"/>
          <p:nvPr/>
        </p:nvPicPr>
        <p:blipFill>
          <a:blip r:embed="rId5">
            <a:alphaModFix/>
          </a:blip>
          <a:stretch>
            <a:fillRect/>
          </a:stretch>
        </p:blipFill>
        <p:spPr>
          <a:xfrm>
            <a:off x="4861975" y="0"/>
            <a:ext cx="2349974" cy="1782049"/>
          </a:xfrm>
          <a:prstGeom prst="rect">
            <a:avLst/>
          </a:prstGeom>
          <a:noFill/>
          <a:ln>
            <a:noFill/>
          </a:ln>
        </p:spPr>
      </p:pic>
      <p:pic>
        <p:nvPicPr>
          <p:cNvPr id="110" name="Shape 110"/>
          <p:cNvPicPr preferRelativeResize="0"/>
          <p:nvPr/>
        </p:nvPicPr>
        <p:blipFill>
          <a:blip r:embed="rId6">
            <a:alphaModFix/>
          </a:blip>
          <a:stretch>
            <a:fillRect/>
          </a:stretch>
        </p:blipFill>
        <p:spPr>
          <a:xfrm>
            <a:off x="6483875" y="2587400"/>
            <a:ext cx="2519875" cy="23154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6B8AF"/>
        </a:solidFill>
        <a:effectLst/>
      </p:bgPr>
    </p:bg>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4525350" y="0"/>
            <a:ext cx="6321600" cy="635400"/>
          </a:xfrm>
          <a:prstGeom prst="rect">
            <a:avLst/>
          </a:prstGeom>
        </p:spPr>
        <p:txBody>
          <a:bodyPr lIns="91425" tIns="91425" rIns="91425" bIns="91425" anchor="t" anchorCtr="0">
            <a:noAutofit/>
          </a:bodyPr>
          <a:lstStyle/>
          <a:p>
            <a:pPr lvl="0">
              <a:spcBef>
                <a:spcPts val="0"/>
              </a:spcBef>
              <a:buNone/>
            </a:pPr>
            <a:r>
              <a:rPr lang="en"/>
              <a:t>Community Resources </a:t>
            </a:r>
            <a:r>
              <a:rPr lang="en" sz="2400"/>
              <a:t>by angel</a:t>
            </a:r>
          </a:p>
        </p:txBody>
      </p:sp>
      <p:sp>
        <p:nvSpPr>
          <p:cNvPr id="116" name="Shape 116"/>
          <p:cNvSpPr txBox="1">
            <a:spLocks noGrp="1"/>
          </p:cNvSpPr>
          <p:nvPr>
            <p:ph type="body" idx="1"/>
          </p:nvPr>
        </p:nvSpPr>
        <p:spPr>
          <a:xfrm>
            <a:off x="0" y="-66275"/>
            <a:ext cx="5449500" cy="5143500"/>
          </a:xfrm>
          <a:prstGeom prst="rect">
            <a:avLst/>
          </a:prstGeom>
        </p:spPr>
        <p:txBody>
          <a:bodyPr lIns="91425" tIns="91425" rIns="91425" bIns="91425" anchor="t" anchorCtr="0">
            <a:noAutofit/>
          </a:bodyPr>
          <a:lstStyle/>
          <a:p>
            <a:pPr lvl="0" rtl="0">
              <a:lnSpc>
                <a:spcPct val="100000"/>
              </a:lnSpc>
              <a:spcBef>
                <a:spcPts val="0"/>
              </a:spcBef>
              <a:spcAft>
                <a:spcPts val="0"/>
              </a:spcAft>
              <a:buNone/>
            </a:pPr>
            <a:r>
              <a:rPr lang="en" sz="1700" b="1">
                <a:latin typeface="Lato"/>
                <a:ea typeface="Lato"/>
                <a:cs typeface="Lato"/>
                <a:sym typeface="Lato"/>
              </a:rPr>
              <a:t>Men</a:t>
            </a:r>
          </a:p>
          <a:p>
            <a:pPr marL="457200" lvl="0" indent="-336550" rtl="0">
              <a:lnSpc>
                <a:spcPct val="100000"/>
              </a:lnSpc>
              <a:spcBef>
                <a:spcPts val="0"/>
              </a:spcBef>
              <a:spcAft>
                <a:spcPts val="0"/>
              </a:spcAft>
              <a:buSzPct val="100000"/>
              <a:buFont typeface="Lato"/>
            </a:pPr>
            <a:r>
              <a:rPr lang="en" sz="1700" b="1">
                <a:latin typeface="Lato"/>
                <a:ea typeface="Lato"/>
                <a:cs typeface="Lato"/>
                <a:sym typeface="Lato"/>
              </a:rPr>
              <a:t>Hunting</a:t>
            </a:r>
          </a:p>
          <a:p>
            <a:pPr marL="457200" lvl="0" indent="-336550" rtl="0">
              <a:lnSpc>
                <a:spcPct val="100000"/>
              </a:lnSpc>
              <a:spcBef>
                <a:spcPts val="0"/>
              </a:spcBef>
              <a:spcAft>
                <a:spcPts val="0"/>
              </a:spcAft>
              <a:buSzPct val="100000"/>
              <a:buFont typeface="Lato"/>
            </a:pPr>
            <a:r>
              <a:rPr lang="en" sz="1700" b="1">
                <a:latin typeface="Lato"/>
                <a:ea typeface="Lato"/>
                <a:cs typeface="Lato"/>
                <a:sym typeface="Lato"/>
              </a:rPr>
              <a:t>Ice fishing</a:t>
            </a:r>
          </a:p>
          <a:p>
            <a:pPr lvl="0" rtl="0">
              <a:lnSpc>
                <a:spcPct val="100000"/>
              </a:lnSpc>
              <a:spcBef>
                <a:spcPts val="0"/>
              </a:spcBef>
              <a:spcAft>
                <a:spcPts val="0"/>
              </a:spcAft>
              <a:buNone/>
            </a:pPr>
            <a:endParaRPr sz="1700" b="1">
              <a:latin typeface="Lato"/>
              <a:ea typeface="Lato"/>
              <a:cs typeface="Lato"/>
              <a:sym typeface="Lato"/>
            </a:endParaRPr>
          </a:p>
          <a:p>
            <a:pPr lvl="0" rtl="0">
              <a:lnSpc>
                <a:spcPct val="100000"/>
              </a:lnSpc>
              <a:spcBef>
                <a:spcPts val="0"/>
              </a:spcBef>
              <a:spcAft>
                <a:spcPts val="0"/>
              </a:spcAft>
              <a:buNone/>
            </a:pPr>
            <a:r>
              <a:rPr lang="en" sz="1700" b="1">
                <a:latin typeface="Lato"/>
                <a:ea typeface="Lato"/>
                <a:cs typeface="Lato"/>
                <a:sym typeface="Lato"/>
              </a:rPr>
              <a:t>Women </a:t>
            </a:r>
          </a:p>
          <a:p>
            <a:pPr marL="457200" lvl="0" indent="-336550" rtl="0">
              <a:lnSpc>
                <a:spcPct val="100000"/>
              </a:lnSpc>
              <a:spcBef>
                <a:spcPts val="0"/>
              </a:spcBef>
              <a:spcAft>
                <a:spcPts val="0"/>
              </a:spcAft>
              <a:buSzPct val="100000"/>
              <a:buFont typeface="Lato"/>
            </a:pPr>
            <a:r>
              <a:rPr lang="en" sz="1700" b="1">
                <a:latin typeface="Lato"/>
                <a:ea typeface="Lato"/>
                <a:cs typeface="Lato"/>
                <a:sym typeface="Lato"/>
              </a:rPr>
              <a:t>Childcare</a:t>
            </a:r>
          </a:p>
          <a:p>
            <a:pPr marL="457200" lvl="0" indent="-336550" rtl="0">
              <a:lnSpc>
                <a:spcPct val="100000"/>
              </a:lnSpc>
              <a:spcBef>
                <a:spcPts val="0"/>
              </a:spcBef>
              <a:spcAft>
                <a:spcPts val="0"/>
              </a:spcAft>
              <a:buSzPct val="100000"/>
              <a:buFont typeface="Lato"/>
            </a:pPr>
            <a:r>
              <a:rPr lang="en" sz="1700" b="1">
                <a:latin typeface="Lato"/>
                <a:ea typeface="Lato"/>
                <a:cs typeface="Lato"/>
                <a:sym typeface="Lato"/>
              </a:rPr>
              <a:t>Sewing</a:t>
            </a:r>
          </a:p>
          <a:p>
            <a:pPr marL="457200" lvl="0" indent="-336550" rtl="0">
              <a:lnSpc>
                <a:spcPct val="100000"/>
              </a:lnSpc>
              <a:spcBef>
                <a:spcPts val="0"/>
              </a:spcBef>
              <a:spcAft>
                <a:spcPts val="0"/>
              </a:spcAft>
              <a:buSzPct val="100000"/>
              <a:buFont typeface="Lato"/>
            </a:pPr>
            <a:r>
              <a:rPr lang="en" sz="1700" b="1">
                <a:latin typeface="Lato"/>
                <a:ea typeface="Lato"/>
                <a:cs typeface="Lato"/>
                <a:sym typeface="Lato"/>
              </a:rPr>
              <a:t>Cooking</a:t>
            </a:r>
          </a:p>
          <a:p>
            <a:pPr marL="457200" lvl="0" indent="-336550" rtl="0">
              <a:lnSpc>
                <a:spcPct val="100000"/>
              </a:lnSpc>
              <a:spcBef>
                <a:spcPts val="0"/>
              </a:spcBef>
              <a:spcAft>
                <a:spcPts val="0"/>
              </a:spcAft>
              <a:buSzPct val="100000"/>
              <a:buFont typeface="Lato"/>
            </a:pPr>
            <a:r>
              <a:rPr lang="en" sz="1700" b="1">
                <a:latin typeface="Lato"/>
                <a:ea typeface="Lato"/>
                <a:cs typeface="Lato"/>
                <a:sym typeface="Lato"/>
              </a:rPr>
              <a:t>building homes</a:t>
            </a:r>
          </a:p>
          <a:p>
            <a:pPr lvl="0" rtl="0">
              <a:lnSpc>
                <a:spcPct val="100000"/>
              </a:lnSpc>
              <a:spcBef>
                <a:spcPts val="0"/>
              </a:spcBef>
              <a:spcAft>
                <a:spcPts val="0"/>
              </a:spcAft>
              <a:buNone/>
            </a:pPr>
            <a:endParaRPr sz="1700" b="1">
              <a:latin typeface="Lato"/>
              <a:ea typeface="Lato"/>
              <a:cs typeface="Lato"/>
              <a:sym typeface="Lato"/>
            </a:endParaRPr>
          </a:p>
          <a:p>
            <a:pPr lvl="0" rtl="0">
              <a:lnSpc>
                <a:spcPct val="100000"/>
              </a:lnSpc>
              <a:spcBef>
                <a:spcPts val="0"/>
              </a:spcBef>
              <a:spcAft>
                <a:spcPts val="0"/>
              </a:spcAft>
              <a:buNone/>
            </a:pPr>
            <a:r>
              <a:rPr lang="en" sz="1700" b="1">
                <a:latin typeface="Lato"/>
                <a:ea typeface="Lato"/>
                <a:cs typeface="Lato"/>
                <a:sym typeface="Lato"/>
              </a:rPr>
              <a:t>children </a:t>
            </a:r>
          </a:p>
          <a:p>
            <a:pPr marL="457200" lvl="0" indent="-336550" rtl="0">
              <a:lnSpc>
                <a:spcPct val="100000"/>
              </a:lnSpc>
              <a:spcBef>
                <a:spcPts val="0"/>
              </a:spcBef>
              <a:spcAft>
                <a:spcPts val="0"/>
              </a:spcAft>
              <a:buSzPct val="100000"/>
              <a:buFont typeface="Lato"/>
            </a:pPr>
            <a:r>
              <a:rPr lang="en" sz="1700" b="1">
                <a:latin typeface="Lato"/>
                <a:ea typeface="Lato"/>
                <a:cs typeface="Lato"/>
                <a:sym typeface="Lato"/>
              </a:rPr>
              <a:t>learned different skills from adults</a:t>
            </a:r>
          </a:p>
          <a:p>
            <a:pPr lvl="0" rtl="0">
              <a:lnSpc>
                <a:spcPct val="100000"/>
              </a:lnSpc>
              <a:spcBef>
                <a:spcPts val="0"/>
              </a:spcBef>
              <a:spcAft>
                <a:spcPts val="0"/>
              </a:spcAft>
              <a:buNone/>
            </a:pPr>
            <a:endParaRPr sz="1700" b="1">
              <a:latin typeface="Lato"/>
              <a:ea typeface="Lato"/>
              <a:cs typeface="Lato"/>
              <a:sym typeface="Lato"/>
            </a:endParaRPr>
          </a:p>
          <a:p>
            <a:pPr lvl="0" rtl="0">
              <a:lnSpc>
                <a:spcPct val="100000"/>
              </a:lnSpc>
              <a:spcBef>
                <a:spcPts val="0"/>
              </a:spcBef>
              <a:spcAft>
                <a:spcPts val="0"/>
              </a:spcAft>
              <a:buNone/>
            </a:pPr>
            <a:r>
              <a:rPr lang="en" sz="1700" b="1">
                <a:latin typeface="Lato"/>
                <a:ea typeface="Lato"/>
                <a:cs typeface="Lato"/>
                <a:sym typeface="Lato"/>
              </a:rPr>
              <a:t>Elders </a:t>
            </a:r>
          </a:p>
          <a:p>
            <a:pPr marL="457200" lvl="0" indent="-336550" rtl="0">
              <a:lnSpc>
                <a:spcPct val="100000"/>
              </a:lnSpc>
              <a:spcBef>
                <a:spcPts val="0"/>
              </a:spcBef>
              <a:spcAft>
                <a:spcPts val="0"/>
              </a:spcAft>
              <a:buSzPct val="100000"/>
              <a:buFont typeface="Lato"/>
            </a:pPr>
            <a:r>
              <a:rPr lang="en" sz="1700" b="1">
                <a:latin typeface="Lato"/>
                <a:ea typeface="Lato"/>
                <a:cs typeface="Lato"/>
                <a:sym typeface="Lato"/>
              </a:rPr>
              <a:t>telling stories</a:t>
            </a:r>
          </a:p>
          <a:p>
            <a:pPr marL="457200" lvl="0" indent="-336550" rtl="0">
              <a:lnSpc>
                <a:spcPct val="100000"/>
              </a:lnSpc>
              <a:spcBef>
                <a:spcPts val="0"/>
              </a:spcBef>
              <a:spcAft>
                <a:spcPts val="0"/>
              </a:spcAft>
              <a:buSzPct val="100000"/>
              <a:buFont typeface="Lato"/>
            </a:pPr>
            <a:r>
              <a:rPr lang="en" sz="1700" b="1">
                <a:latin typeface="Lato"/>
                <a:ea typeface="Lato"/>
                <a:cs typeface="Lato"/>
                <a:sym typeface="Lato"/>
              </a:rPr>
              <a:t>teaching the children</a:t>
            </a:r>
          </a:p>
          <a:p>
            <a:pPr lvl="0" rtl="0">
              <a:lnSpc>
                <a:spcPct val="100000"/>
              </a:lnSpc>
              <a:spcBef>
                <a:spcPts val="0"/>
              </a:spcBef>
              <a:spcAft>
                <a:spcPts val="0"/>
              </a:spcAft>
              <a:buNone/>
            </a:pPr>
            <a:endParaRPr sz="1700" b="1">
              <a:latin typeface="Lato"/>
              <a:ea typeface="Lato"/>
              <a:cs typeface="Lato"/>
              <a:sym typeface="Lato"/>
            </a:endParaRPr>
          </a:p>
          <a:p>
            <a:pPr lvl="0" rtl="0">
              <a:lnSpc>
                <a:spcPct val="100000"/>
              </a:lnSpc>
              <a:spcBef>
                <a:spcPts val="0"/>
              </a:spcBef>
              <a:spcAft>
                <a:spcPts val="0"/>
              </a:spcAft>
              <a:buNone/>
            </a:pPr>
            <a:r>
              <a:rPr lang="en" sz="1700" b="1">
                <a:latin typeface="Lato"/>
                <a:ea typeface="Lato"/>
                <a:cs typeface="Lato"/>
                <a:sym typeface="Lato"/>
              </a:rPr>
              <a:t>Transportation</a:t>
            </a:r>
          </a:p>
          <a:p>
            <a:pPr marL="457200" lvl="0" indent="-336550" rtl="0">
              <a:lnSpc>
                <a:spcPct val="100000"/>
              </a:lnSpc>
              <a:spcBef>
                <a:spcPts val="0"/>
              </a:spcBef>
              <a:spcAft>
                <a:spcPts val="0"/>
              </a:spcAft>
              <a:buSzPct val="100000"/>
              <a:buFont typeface="Lato"/>
            </a:pPr>
            <a:r>
              <a:rPr lang="en" sz="1700" b="1">
                <a:latin typeface="Lato"/>
                <a:ea typeface="Lato"/>
                <a:cs typeface="Lato"/>
                <a:sym typeface="Lato"/>
              </a:rPr>
              <a:t>dog sleds</a:t>
            </a:r>
          </a:p>
          <a:p>
            <a:pPr marL="457200" lvl="0" indent="-336550" rtl="0">
              <a:lnSpc>
                <a:spcPct val="100000"/>
              </a:lnSpc>
              <a:spcBef>
                <a:spcPts val="0"/>
              </a:spcBef>
              <a:spcAft>
                <a:spcPts val="0"/>
              </a:spcAft>
              <a:buSzPct val="100000"/>
              <a:buFont typeface="Lato"/>
            </a:pPr>
            <a:r>
              <a:rPr lang="en" sz="1700" b="1">
                <a:latin typeface="Lato"/>
                <a:ea typeface="Lato"/>
                <a:cs typeface="Lato"/>
                <a:sym typeface="Lato"/>
              </a:rPr>
              <a:t>kayaks</a:t>
            </a:r>
          </a:p>
        </p:txBody>
      </p:sp>
      <p:pic>
        <p:nvPicPr>
          <p:cNvPr id="117" name="Shape 117" descr="Inuit culture[edit]"/>
          <p:cNvPicPr preferRelativeResize="0"/>
          <p:nvPr/>
        </p:nvPicPr>
        <p:blipFill>
          <a:blip r:embed="rId3">
            <a:alphaModFix/>
          </a:blip>
          <a:stretch>
            <a:fillRect/>
          </a:stretch>
        </p:blipFill>
        <p:spPr>
          <a:xfrm>
            <a:off x="5503662" y="3213374"/>
            <a:ext cx="3535022" cy="1937875"/>
          </a:xfrm>
          <a:prstGeom prst="rect">
            <a:avLst/>
          </a:prstGeom>
          <a:noFill/>
          <a:ln>
            <a:noFill/>
          </a:ln>
        </p:spPr>
      </p:pic>
      <p:pic>
        <p:nvPicPr>
          <p:cNvPr id="118" name="Shape 118" descr="Dogsledding in Greenland ..."/>
          <p:cNvPicPr preferRelativeResize="0"/>
          <p:nvPr/>
        </p:nvPicPr>
        <p:blipFill>
          <a:blip r:embed="rId4">
            <a:alphaModFix/>
          </a:blip>
          <a:stretch>
            <a:fillRect/>
          </a:stretch>
        </p:blipFill>
        <p:spPr>
          <a:xfrm>
            <a:off x="5627250" y="1275499"/>
            <a:ext cx="3287848" cy="1937874"/>
          </a:xfrm>
          <a:prstGeom prst="rect">
            <a:avLst/>
          </a:prstGeom>
          <a:noFill/>
          <a:ln>
            <a:noFill/>
          </a:ln>
        </p:spPr>
      </p:pic>
      <p:pic>
        <p:nvPicPr>
          <p:cNvPr id="119" name="Shape 119" descr="Qulliq – lit to celebrate the ..."/>
          <p:cNvPicPr preferRelativeResize="0"/>
          <p:nvPr/>
        </p:nvPicPr>
        <p:blipFill>
          <a:blip r:embed="rId5">
            <a:alphaModFix/>
          </a:blip>
          <a:stretch>
            <a:fillRect/>
          </a:stretch>
        </p:blipFill>
        <p:spPr>
          <a:xfrm>
            <a:off x="3576700" y="3118137"/>
            <a:ext cx="1763175" cy="2128350"/>
          </a:xfrm>
          <a:prstGeom prst="rect">
            <a:avLst/>
          </a:prstGeom>
          <a:noFill/>
          <a:ln>
            <a:noFill/>
          </a:ln>
        </p:spPr>
      </p:pic>
      <p:pic>
        <p:nvPicPr>
          <p:cNvPr id="120" name="Shape 120"/>
          <p:cNvPicPr preferRelativeResize="0"/>
          <p:nvPr/>
        </p:nvPicPr>
        <p:blipFill>
          <a:blip r:embed="rId6">
            <a:alphaModFix/>
          </a:blip>
          <a:stretch>
            <a:fillRect/>
          </a:stretch>
        </p:blipFill>
        <p:spPr>
          <a:xfrm>
            <a:off x="2792012" y="772875"/>
            <a:ext cx="2657475" cy="1714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anim calcmode="lin" valueType="num">
                                      <p:cBhvr additive="base">
                                        <p:cTn id="7" dur="1000"/>
                                        <p:tgtEl>
                                          <p:spTgt spid="115"/>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18"/>
                                        </p:tgtEl>
                                        <p:attrNameLst>
                                          <p:attrName>style.visibility</p:attrName>
                                        </p:attrNameLst>
                                      </p:cBhvr>
                                      <p:to>
                                        <p:strVal val="visible"/>
                                      </p:to>
                                    </p:set>
                                    <p:anim calcmode="lin" valueType="num">
                                      <p:cBhvr additive="base">
                                        <p:cTn id="12" dur="1000"/>
                                        <p:tgtEl>
                                          <p:spTgt spid="118"/>
                                        </p:tgtEl>
                                        <p:attrNameLst>
                                          <p:attrName>ppt_w</p:attrName>
                                        </p:attrNameLst>
                                      </p:cBhvr>
                                      <p:tavLst>
                                        <p:tav tm="0">
                                          <p:val>
                                            <p:strVal val="0"/>
                                          </p:val>
                                        </p:tav>
                                        <p:tav tm="100000">
                                          <p:val>
                                            <p:strVal val="#ppt_w"/>
                                          </p:val>
                                        </p:tav>
                                      </p:tavLst>
                                    </p:anim>
                                    <p:anim calcmode="lin" valueType="num">
                                      <p:cBhvr additive="base">
                                        <p:cTn id="13" dur="1000"/>
                                        <p:tgtEl>
                                          <p:spTgt spid="118"/>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117"/>
                                        </p:tgtEl>
                                        <p:attrNameLst>
                                          <p:attrName>style.visibility</p:attrName>
                                        </p:attrNameLst>
                                      </p:cBhvr>
                                      <p:to>
                                        <p:strVal val="visible"/>
                                      </p:to>
                                    </p:set>
                                    <p:anim calcmode="lin" valueType="num">
                                      <p:cBhvr additive="base">
                                        <p:cTn id="18" dur="1000"/>
                                        <p:tgtEl>
                                          <p:spTgt spid="117"/>
                                        </p:tgtEl>
                                        <p:attrNameLst>
                                          <p:attrName>ppt_x</p:attrName>
                                        </p:attrNameLst>
                                      </p:cBhvr>
                                      <p:tavLst>
                                        <p:tav tm="0">
                                          <p:val>
                                            <p:strVal val="#ppt_x+1"/>
                                          </p:val>
                                        </p:tav>
                                        <p:tav tm="100000">
                                          <p:val>
                                            <p:strVal val="#ppt_x"/>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1000"/>
                                        <p:tgtEl>
                                          <p:spTgt spid="1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1" fill="hold" nodeType="clickEffect">
                                  <p:stCondLst>
                                    <p:cond delay="0"/>
                                  </p:stCondLst>
                                  <p:childTnLst>
                                    <p:set>
                                      <p:cBhvr>
                                        <p:cTn id="27" dur="1" fill="hold">
                                          <p:stCondLst>
                                            <p:cond delay="0"/>
                                          </p:stCondLst>
                                        </p:cTn>
                                        <p:tgtEl>
                                          <p:spTgt spid="116"/>
                                        </p:tgtEl>
                                        <p:attrNameLst>
                                          <p:attrName>style.visibility</p:attrName>
                                        </p:attrNameLst>
                                      </p:cBhvr>
                                      <p:to>
                                        <p:strVal val="visible"/>
                                      </p:to>
                                    </p:set>
                                    <p:anim calcmode="lin" valueType="num">
                                      <p:cBhvr additive="base">
                                        <p:cTn id="28" dur="1000"/>
                                        <p:tgtEl>
                                          <p:spTgt spid="1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each-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382</Words>
  <Application>Microsoft Office PowerPoint</Application>
  <PresentationFormat>On-screen Show (16:9)</PresentationFormat>
  <Paragraphs>45</Paragraphs>
  <Slides>7</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Lato</vt:lpstr>
      <vt:lpstr>Arial</vt:lpstr>
      <vt:lpstr>Amatic SC</vt:lpstr>
      <vt:lpstr>Merriweather</vt:lpstr>
      <vt:lpstr>Comic Sans MS</vt:lpstr>
      <vt:lpstr>Cambria</vt:lpstr>
      <vt:lpstr>Source Code Pro</vt:lpstr>
      <vt:lpstr>beach-day</vt:lpstr>
      <vt:lpstr>Inuit</vt:lpstr>
      <vt:lpstr>Inuit Food (   by Armanda!!!! )</vt:lpstr>
      <vt:lpstr>Inuit Food (continued)   by Armanda</vt:lpstr>
      <vt:lpstr>Location by Emma</vt:lpstr>
      <vt:lpstr>Ben</vt:lpstr>
      <vt:lpstr>Rebecca</vt:lpstr>
      <vt:lpstr>Community Resources by angel</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Inuit</dc:title>
  <dc:creator>Bidlack, Kaitlyn</dc:creator>
  <cp:lastModifiedBy>Bidlack, Kaitlyn</cp:lastModifiedBy>
  <cp:revision>1</cp:revision>
  <dcterms:modified xsi:type="dcterms:W3CDTF">2016-10-17T18:53:40Z</dcterms:modified>
</cp:coreProperties>
</file>