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Amatic SC" panose="020B0604020202020204" charset="0"/>
      <p:regular r:id="rId14"/>
      <p:bold r:id="rId15"/>
    </p:embeddedFont>
    <p:embeddedFont>
      <p:font typeface="Pinyon Script" panose="020B0604020202020204" charset="0"/>
      <p:regular r:id="rId16"/>
    </p:embeddedFont>
    <p:embeddedFont>
      <p:font typeface="Merriweather" panose="020B0604020202020204" charset="0"/>
      <p:regular r:id="rId17"/>
      <p:bold r:id="rId18"/>
      <p:italic r:id="rId19"/>
      <p:boldItalic r:id="rId20"/>
    </p:embeddedFont>
    <p:embeddedFont>
      <p:font typeface="Permanent Marker" panose="020B0604020202020204" charset="0"/>
      <p:regular r:id="rId21"/>
    </p:embeddedFont>
    <p:embeddedFont>
      <p:font typeface="Playfair Display"/>
      <p:regular r:id="rId22"/>
      <p:bold r:id="rId23"/>
      <p:italic r:id="rId24"/>
      <p:boldItalic r:id="rId25"/>
    </p:embeddedFont>
    <p:embeddedFont>
      <p:font typeface="Ultra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y Jordan" initials="" lastIdx="1" clrIdx="0"/>
  <p:cmAuthor id="1" name="Eden Sharp" initials="" lastIdx="2" clrIdx="1"/>
  <p:cmAuthor id="2" name="Devon DuBose" initials="" lastIdx="1" clrIdx="2"/>
  <p:cmAuthor id="3" name="Dallas Herbst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100"/>
    <p:text>hey can you help me find facts about fashions</p:text>
  </p:cm>
  <p:cm authorId="0" idx="1">
    <p:pos x="6000" y="0"/>
    <p:text>cool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idx="1">
    <p:pos x="6000" y="200"/>
    <p:text>_Re-opened_
grey why you on</p:text>
  </p:cm>
  <p:cm authorId="1" idx="2">
    <p:pos x="6000" y="100"/>
    <p:text>_Marked as resolved_</p:text>
  </p:cm>
  <p:cm authorId="2" idx="1">
    <p:pos x="6000" y="0"/>
    <p:text>eden what are you doing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8976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65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2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04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5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63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26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 awesoms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7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1254900" y="224550"/>
            <a:ext cx="2544600" cy="228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The Inuit Tribe 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1379450" y="2567975"/>
            <a:ext cx="3618000" cy="8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1379450" y="2823050"/>
            <a:ext cx="3764100" cy="7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Ultra"/>
                <a:ea typeface="Ultra"/>
                <a:cs typeface="Ultra"/>
                <a:sym typeface="Ultra"/>
              </a:rPr>
              <a:t>Dallas, Gray  , Devon , Sophia , and Eden</a:t>
            </a:r>
            <a:r>
              <a:rPr lang="en">
                <a:solidFill>
                  <a:srgbClr val="00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0" y="80525"/>
            <a:ext cx="7893000" cy="77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C113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Geography by : Gray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23031" y="711150"/>
            <a:ext cx="5593800" cy="442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355600">
              <a:spcBef>
                <a:spcPts val="0"/>
              </a:spcBef>
              <a:buSzPct val="100000"/>
              <a:buChar char="●"/>
            </a:pPr>
            <a:r>
              <a:rPr lang="en" sz="2000" b="1" u="sng"/>
              <a:t>Location:</a:t>
            </a:r>
            <a:r>
              <a:rPr lang="en" sz="2000"/>
              <a:t> arctic region of what is now Alaska, Canada, and even parts of Greenland</a:t>
            </a:r>
          </a:p>
          <a:p>
            <a:pPr marL="457200" lvl="0" indent="-355600">
              <a:spcBef>
                <a:spcPts val="0"/>
              </a:spcBef>
              <a:buSzPct val="100000"/>
              <a:buChar char="●"/>
            </a:pPr>
            <a:r>
              <a:rPr lang="en" sz="2000" b="1" u="sng"/>
              <a:t>Climate:</a:t>
            </a:r>
            <a:r>
              <a:rPr lang="en" sz="2000"/>
              <a:t> avalanches and heavy snow . Snowy and rainy with hail</a:t>
            </a:r>
          </a:p>
          <a:p>
            <a:pPr marL="457200" lvl="0" indent="-355600">
              <a:spcBef>
                <a:spcPts val="0"/>
              </a:spcBef>
              <a:buSzPct val="100000"/>
              <a:buChar char="●"/>
            </a:pPr>
            <a:r>
              <a:rPr lang="en" sz="2000" b="1" u="sng"/>
              <a:t>Land Features</a:t>
            </a:r>
            <a:r>
              <a:rPr lang="en" sz="2000"/>
              <a:t>: icy land, few trees and plants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b="1" u="sng"/>
              <a:t>Nearby Tribes:</a:t>
            </a:r>
            <a:r>
              <a:rPr lang="en" sz="2000"/>
              <a:t> Aluit and Tlingit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" sz="2000" b="1" i="1"/>
              <a:t>Fun Facts: </a:t>
            </a:r>
          </a:p>
          <a:p>
            <a:pPr marL="457200" lvl="0" indent="-355600">
              <a:spcBef>
                <a:spcPts val="0"/>
              </a:spcBef>
              <a:buSzPct val="100000"/>
              <a:buChar char="●"/>
            </a:pPr>
            <a:r>
              <a:rPr lang="en" sz="2000" i="1"/>
              <a:t>neighboring tribes called them “eskimo,” which means raw meat, because that is what they ate. </a:t>
            </a:r>
          </a:p>
          <a:p>
            <a:pPr marL="457200" lvl="0" indent="-355600">
              <a:spcBef>
                <a:spcPts val="0"/>
              </a:spcBef>
              <a:buSzPct val="100000"/>
              <a:buChar char="●"/>
            </a:pPr>
            <a:r>
              <a:rPr lang="en" sz="2000" i="1"/>
              <a:t>The Inuits wore masks so that when the sun reflected of the snow it would not get in their eyes.</a:t>
            </a:r>
          </a:p>
        </p:txBody>
      </p:sp>
      <p:pic>
        <p:nvPicPr>
          <p:cNvPr id="77" name="Shape 77" descr="Inuit goggles made from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8400" y="473075"/>
            <a:ext cx="1106549" cy="10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6468500" y="4840950"/>
            <a:ext cx="10500" cy="2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799" y="2073946"/>
            <a:ext cx="3550199" cy="3059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937150" y="109675"/>
            <a:ext cx="5085900" cy="494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00FF"/>
              </a:buClr>
              <a:buFont typeface="Courier New"/>
              <a:buChar char="●"/>
            </a:pPr>
            <a:r>
              <a:rPr lang="en" b="1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The Inuit were fishers and hunters.</a:t>
            </a:r>
          </a:p>
          <a:p>
            <a:pPr marL="457200" lvl="0" indent="-228600">
              <a:spcBef>
                <a:spcPts val="0"/>
              </a:spcBef>
              <a:buClr>
                <a:schemeClr val="dk2"/>
              </a:buClr>
              <a:buFont typeface="Courier New"/>
              <a:buChar char="●"/>
            </a:pPr>
            <a:r>
              <a:rPr lang="en" b="1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They hunted whales, seals, caribou, walruses, birds, and even polar bears.	</a:t>
            </a:r>
          </a:p>
          <a:p>
            <a:pPr marL="457200" lvl="0" indent="-228600">
              <a:spcBef>
                <a:spcPts val="0"/>
              </a:spcBef>
              <a:buClr>
                <a:srgbClr val="741B47"/>
              </a:buClr>
              <a:buFont typeface="Courier New"/>
              <a:buChar char="●"/>
            </a:pPr>
            <a:r>
              <a:rPr lang="en" b="1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They did not eat many fruits or vegetables because there is not a lot of sunlight to grow crops in the arctic where they lived. </a:t>
            </a:r>
            <a:r>
              <a:rPr lang="en" b="1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-635600" y="-588500"/>
            <a:ext cx="6779400" cy="7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0" y="-64675"/>
            <a:ext cx="6779400" cy="7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b="1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Inuit Food </a:t>
            </a:r>
            <a:r>
              <a:rPr lang="en" sz="3000" b="1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 BY DEVON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 rot="-565">
            <a:off x="-25606" y="32758"/>
            <a:ext cx="5474100" cy="803099"/>
          </a:xfrm>
          <a:prstGeom prst="rect">
            <a:avLst/>
          </a:prstGeom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1C4587"/>
                </a:solidFill>
                <a:latin typeface="Pinyon Script"/>
                <a:ea typeface="Pinyon Script"/>
                <a:cs typeface="Pinyon Script"/>
                <a:sym typeface="Pinyon Script"/>
              </a:rPr>
              <a:t>Inuit Clothing </a:t>
            </a:r>
            <a:r>
              <a:rPr lang="en" sz="3600" b="0">
                <a:solidFill>
                  <a:srgbClr val="1C4587"/>
                </a:solidFill>
                <a:latin typeface="Pinyon Script"/>
                <a:ea typeface="Pinyon Script"/>
                <a:cs typeface="Pinyon Script"/>
                <a:sym typeface="Pinyon Script"/>
              </a:rPr>
              <a:t>By:Eden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 rot="753">
            <a:off x="182124" y="1475925"/>
            <a:ext cx="5476800" cy="3305700"/>
          </a:xfrm>
          <a:prstGeom prst="rect">
            <a:avLst/>
          </a:prstGeom>
          <a:ln w="9525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rgbClr val="6200FF"/>
              </a:buClr>
              <a:buSzPct val="100000"/>
              <a:buFont typeface="Permanent Marker"/>
              <a:buChar char="●"/>
            </a:pPr>
            <a:r>
              <a:rPr lang="en" sz="3000">
                <a:solidFill>
                  <a:srgbClr val="62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 Inuit tribe  wore warm clothing because they lived the arctic. </a:t>
            </a:r>
          </a:p>
          <a:p>
            <a:pPr marL="457200" lvl="0" indent="-419100">
              <a:spcBef>
                <a:spcPts val="0"/>
              </a:spcBef>
              <a:buClr>
                <a:srgbClr val="6200FF"/>
              </a:buClr>
              <a:buSzPct val="100000"/>
              <a:buChar char="●"/>
            </a:pPr>
            <a:r>
              <a:rPr lang="en" sz="3000">
                <a:solidFill>
                  <a:srgbClr val="62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They made their clothes out of animal hides and fur to keep warm in cold and wet winters</a:t>
            </a:r>
            <a:r>
              <a:rPr lang="en" sz="3000">
                <a:solidFill>
                  <a:srgbClr val="6200FF"/>
                </a:solidFill>
                <a:latin typeface="Pinyon Script"/>
                <a:ea typeface="Pinyon Script"/>
                <a:cs typeface="Pinyon Script"/>
                <a:sym typeface="Pinyon Script"/>
              </a:rPr>
              <a:t>.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l="-7120" r="7120"/>
          <a:stretch/>
        </p:blipFill>
        <p:spPr>
          <a:xfrm>
            <a:off x="5147221" y="1590224"/>
            <a:ext cx="1894725" cy="126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1762" y="47087"/>
            <a:ext cx="25622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9750" y="2598362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003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Community Resources</a:t>
            </a:r>
            <a:r>
              <a:rPr lang="en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: </a:t>
            </a:r>
            <a:r>
              <a:rPr lang="en">
                <a:solidFill>
                  <a:srgbClr val="00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Sop</a:t>
            </a:r>
            <a:r>
              <a:rPr lang="en" b="0">
                <a:solidFill>
                  <a:srgbClr val="00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hia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0" y="729750"/>
            <a:ext cx="4621500" cy="44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Men:</a:t>
            </a:r>
          </a:p>
          <a:p>
            <a:pPr marL="457200" lvl="0" indent="-355600">
              <a:spcBef>
                <a:spcPts val="0"/>
              </a:spcBef>
              <a:buClr>
                <a:srgbClr val="00FFFF"/>
              </a:buClr>
              <a:buSzPct val="100000"/>
              <a:buFont typeface="Merriweather"/>
              <a:buChar char="●"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Hunting</a:t>
            </a:r>
          </a:p>
          <a:p>
            <a:pPr marL="457200" lvl="0" indent="-355600">
              <a:spcBef>
                <a:spcPts val="0"/>
              </a:spcBef>
              <a:buClr>
                <a:srgbClr val="00FFFF"/>
              </a:buClr>
              <a:buSzPct val="100000"/>
              <a:buFont typeface="Merriweather"/>
              <a:buChar char="●"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ice fishing</a:t>
            </a:r>
          </a:p>
          <a:p>
            <a:pPr marL="457200" lvl="0" indent="-355600">
              <a:spcBef>
                <a:spcPts val="0"/>
              </a:spcBef>
              <a:buClr>
                <a:srgbClr val="00FFFF"/>
              </a:buClr>
              <a:buSzPct val="100000"/>
              <a:buFont typeface="Merriweather"/>
              <a:buChar char="●"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Had to know how to sew and cook on long hunting trips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Women:</a:t>
            </a:r>
          </a:p>
          <a:p>
            <a:pPr marL="457200" lvl="0" indent="-355600">
              <a:spcBef>
                <a:spcPts val="0"/>
              </a:spcBef>
              <a:buClr>
                <a:srgbClr val="00FFFF"/>
              </a:buClr>
              <a:buSzPct val="100000"/>
              <a:buFont typeface="Merriweather"/>
              <a:buChar char="●"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Childcare</a:t>
            </a:r>
          </a:p>
          <a:p>
            <a:pPr marL="457200" lvl="0" indent="-355600">
              <a:spcBef>
                <a:spcPts val="0"/>
              </a:spcBef>
              <a:buClr>
                <a:srgbClr val="00FFFF"/>
              </a:buClr>
              <a:buSzPct val="100000"/>
              <a:buFont typeface="Merriweather"/>
              <a:buChar char="●"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Cleaning</a:t>
            </a:r>
          </a:p>
          <a:p>
            <a:pPr marL="457200" lvl="0" indent="-355600">
              <a:spcBef>
                <a:spcPts val="0"/>
              </a:spcBef>
              <a:buClr>
                <a:srgbClr val="00FFFF"/>
              </a:buClr>
              <a:buSzPct val="100000"/>
              <a:buFont typeface="Merriweather"/>
              <a:buChar char="●"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Sewing</a:t>
            </a:r>
          </a:p>
          <a:p>
            <a:pPr marL="457200" lvl="0" indent="-355600">
              <a:spcBef>
                <a:spcPts val="0"/>
              </a:spcBef>
              <a:buClr>
                <a:srgbClr val="00FFFF"/>
              </a:buClr>
              <a:buSzPct val="100000"/>
              <a:buFont typeface="Merriweather"/>
              <a:buChar char="●"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preparing food</a:t>
            </a:r>
          </a:p>
          <a:p>
            <a:pPr marL="457200" lvl="0" indent="-355600">
              <a:spcBef>
                <a:spcPts val="0"/>
              </a:spcBef>
              <a:buClr>
                <a:srgbClr val="00FFFF"/>
              </a:buClr>
              <a:buSzPct val="100000"/>
              <a:buFont typeface="Merriweather"/>
              <a:buChar char="●"/>
            </a:pPr>
            <a:r>
              <a:rPr lang="en" sz="2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Some hunted when necessary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00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 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650" y="866237"/>
            <a:ext cx="24574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1398" y="2225150"/>
            <a:ext cx="2237521" cy="2918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8003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Community Resources</a:t>
            </a:r>
            <a:r>
              <a:rPr lang="en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: </a:t>
            </a:r>
            <a:r>
              <a:rPr lang="en">
                <a:solidFill>
                  <a:srgbClr val="00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Sop</a:t>
            </a:r>
            <a:r>
              <a:rPr lang="en" b="0">
                <a:solidFill>
                  <a:srgbClr val="00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hia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28950" y="2876475"/>
            <a:ext cx="4903800" cy="273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 u="sng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Children</a:t>
            </a:r>
            <a:r>
              <a:rPr lang="en" sz="3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: learned skills from adults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00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 b="1" u="sng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Elders</a:t>
            </a:r>
            <a:r>
              <a:rPr lang="en" sz="3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: head of the  household, storytellers</a:t>
            </a:r>
          </a:p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00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b="1" u="sng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Transportation</a:t>
            </a:r>
            <a:r>
              <a:rPr lang="en" sz="3000" b="1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: dog sleds and kayaks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00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050" y="2742423"/>
            <a:ext cx="3306700" cy="22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0550" y="682650"/>
            <a:ext cx="3152198" cy="23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7047825" y="303875"/>
            <a:ext cx="2262300" cy="89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Homes   </a:t>
            </a:r>
            <a:r>
              <a:rPr lang="en" sz="240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by Dallas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 rot="-911" flipH="1">
            <a:off x="-22425" y="11300"/>
            <a:ext cx="4529400" cy="5132100"/>
          </a:xfrm>
          <a:prstGeom prst="rect">
            <a:avLst/>
          </a:prstGeom>
          <a:solidFill>
            <a:srgbClr val="EFEFEF">
              <a:alpha val="41920"/>
            </a:srgbClr>
          </a:solidFill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2 types of homes 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Winter: </a:t>
            </a:r>
          </a:p>
          <a:p>
            <a:pPr marL="457200" lvl="0" indent="-228600">
              <a:spcBef>
                <a:spcPts val="0"/>
              </a:spcBef>
              <a:buClr>
                <a:srgbClr val="351C75"/>
              </a:buClr>
              <a:buFont typeface="Merriweather"/>
              <a:buChar char="●"/>
            </a:pPr>
            <a:r>
              <a:rPr lang="en" b="1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igloos</a:t>
            </a:r>
          </a:p>
          <a:p>
            <a:pPr marL="457200" lvl="0" indent="-228600">
              <a:spcBef>
                <a:spcPts val="0"/>
              </a:spcBef>
              <a:buClr>
                <a:srgbClr val="351C75"/>
              </a:buClr>
              <a:buFont typeface="Merriweather"/>
              <a:buChar char="●"/>
            </a:pPr>
            <a:r>
              <a:rPr lang="en" b="1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made of snow and ice, tightly packed</a:t>
            </a:r>
          </a:p>
          <a:p>
            <a:pPr marL="457200" lvl="0" indent="-228600">
              <a:spcBef>
                <a:spcPts val="0"/>
              </a:spcBef>
              <a:buClr>
                <a:srgbClr val="351C75"/>
              </a:buClr>
              <a:buFont typeface="Merriweather"/>
              <a:buChar char="●"/>
            </a:pPr>
            <a:r>
              <a:rPr lang="en" b="1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kept heat inside (up to 100 degrees Fahrenheit!)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Summer: </a:t>
            </a:r>
          </a:p>
          <a:p>
            <a:pPr marL="457200" lvl="0" indent="-228600">
              <a:spcBef>
                <a:spcPts val="0"/>
              </a:spcBef>
              <a:buClr>
                <a:srgbClr val="351C75"/>
              </a:buClr>
              <a:buFont typeface="Merriweather"/>
              <a:buChar char="●"/>
            </a:pPr>
            <a:r>
              <a:rPr lang="en" b="1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tent </a:t>
            </a:r>
          </a:p>
          <a:p>
            <a:pPr marL="457200" lvl="0" indent="-228600" rtl="0">
              <a:spcBef>
                <a:spcPts val="0"/>
              </a:spcBef>
              <a:buClr>
                <a:srgbClr val="351C75"/>
              </a:buClr>
              <a:buFont typeface="Merriweather"/>
              <a:buChar char="●"/>
            </a:pPr>
            <a:r>
              <a:rPr lang="en" b="1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covered with animal skins (because igloos would melt!)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850" y="2574874"/>
            <a:ext cx="4338150" cy="25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On-screen Show (16:9)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Lato</vt:lpstr>
      <vt:lpstr>Arial</vt:lpstr>
      <vt:lpstr>Amatic SC</vt:lpstr>
      <vt:lpstr>Pinyon Script</vt:lpstr>
      <vt:lpstr>Merriweather</vt:lpstr>
      <vt:lpstr>Permanent Marker</vt:lpstr>
      <vt:lpstr>Playfair Display</vt:lpstr>
      <vt:lpstr>Ultra</vt:lpstr>
      <vt:lpstr>Courier New</vt:lpstr>
      <vt:lpstr>blue-gold</vt:lpstr>
      <vt:lpstr>The Inuit Tribe </vt:lpstr>
      <vt:lpstr>Geography by : Gray </vt:lpstr>
      <vt:lpstr>PowerPoint Presentation</vt:lpstr>
      <vt:lpstr>Inuit Clothing By:Eden</vt:lpstr>
      <vt:lpstr>Community Resources: Sophia</vt:lpstr>
      <vt:lpstr>Community Resources: Sophia</vt:lpstr>
      <vt:lpstr>Homes   by Dallas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Inuit Tribe </dc:title>
  <dc:creator>Bidlack, Kaitlyn</dc:creator>
  <cp:lastModifiedBy>Bidlack, Kaitlyn</cp:lastModifiedBy>
  <cp:revision>1</cp:revision>
  <dcterms:modified xsi:type="dcterms:W3CDTF">2016-10-17T18:53:15Z</dcterms:modified>
</cp:coreProperties>
</file>