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Amatic SC" panose="020B0604020202020204" charset="0"/>
      <p:regular r:id="rId10"/>
      <p:bold r:id="rId11"/>
    </p:embeddedFont>
    <p:embeddedFont>
      <p:font typeface="Merriweather" panose="020B0604020202020204" charset="0"/>
      <p:regular r:id="rId12"/>
      <p:bold r:id="rId13"/>
      <p:italic r:id="rId14"/>
      <p:boldItalic r:id="rId15"/>
    </p:embeddedFont>
    <p:embeddedFont>
      <p:font typeface="Pinyon Script" panose="020B0604020202020204" charset="0"/>
      <p:regular r:id="rId16"/>
    </p:embeddedFont>
    <p:embeddedFont>
      <p:font typeface="Georgia" panose="02040502050405020303" pitchFamily="18" charset="0"/>
      <p:regular r:id="rId17"/>
      <p:bold r:id="rId18"/>
      <p:italic r:id="rId19"/>
      <p:boldItalic r:id="rId20"/>
    </p:embeddedFont>
    <p:embeddedFont>
      <p:font typeface="Playfair Display"/>
      <p:regular r:id="rId21"/>
      <p:bold r:id="rId22"/>
      <p:italic r:id="rId23"/>
      <p:boldItalic r:id="rId24"/>
    </p:embeddedFont>
    <p:embeddedFont>
      <p:font typeface="Ultra" panose="020B0604020202020204" charset="0"/>
      <p:regular r:id="rId25"/>
    </p:embeddedFont>
    <p:embeddedFont>
      <p:font typeface="Source Code Pro" panose="020B0604020202020204" charset="0"/>
      <p:regular r:id="rId26"/>
      <p:bold r:id="rId27"/>
    </p:embeddedFont>
    <p:embeddedFont>
      <p:font typeface="Alegreya"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katlyn Cuyler" initials="" lastIdx="7" clrIdx="0"/>
  <p:cmAuthor id="1" name="Christopher Dutton" initials="" lastIdx="6" clrIdx="1"/>
  <p:cmAuthor id="2" name="Avery Michael" initials="" lastIdx="2" clrIdx="2"/>
  <p:cmAuthor id="3" name="Preston LePage"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7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idx="6">
    <p:pos x="6000" y="1500"/>
    <p:text>yes I agree</p:text>
  </p:cm>
  <p:cm authorId="3" idx="1">
    <p:pos x="6000" y="1400"/>
    <p:text>why smiley faces?</p:text>
  </p:cm>
  <p:cm authorId="2" idx="2">
    <p:pos x="6000" y="1300"/>
    <p:text>_Re-opened_
:) :) :) :) :) :) :) :)</p:text>
  </p:cm>
  <p:cm authorId="0" idx="7">
    <p:pos x="6000" y="1200"/>
    <p:text>_Marked as resolved_</p:text>
  </p:cm>
  <p:cm authorId="2" idx="1">
    <p:pos x="6000" y="1100"/>
    <p:text>:)</p:text>
  </p:cm>
  <p:cm authorId="1" idx="5">
    <p:pos x="6000" y="1000"/>
    <p:text>NO</p:text>
  </p:cm>
  <p:cm authorId="1" idx="4">
    <p:pos x="6000" y="900"/>
    <p:text>_Re-opened_
you scare me 
STOP</p:text>
  </p:cm>
  <p:cm authorId="0" idx="6">
    <p:pos x="6000" y="800"/>
    <p:text>_Marked as resolved_</p:text>
  </p:cm>
  <p:cm authorId="0" idx="5">
    <p:pos x="6000" y="700"/>
    <p:text>hi people wasss upp</p:text>
  </p:cm>
  <p:cm authorId="1" idx="3">
    <p:pos x="6000" y="600"/>
    <p:text>shut</p:text>
  </p:cm>
  <p:cm authorId="1" idx="2">
    <p:pos x="6000" y="500"/>
    <p:text>_Re-opened_
:(</p:text>
  </p:cm>
  <p:cm authorId="0" idx="4">
    <p:pos x="6000" y="400"/>
    <p:text>_Marked as resolved_</p:text>
  </p:cm>
  <p:cm authorId="0" idx="3">
    <p:pos x="6000" y="300"/>
    <p:text>hiiiiiiiiiiiiiiiiiiiiiiiiiiiiiiiiiiiiiiiiiiiiiiii</p:text>
  </p:cm>
  <p:cm authorId="1" idx="1">
    <p:pos x="6000" y="200"/>
    <p:text>_Re-opened_
why are you so mean mekatlyn</p:text>
  </p:cm>
  <p:cm authorId="0" idx="2">
    <p:pos x="6000" y="100"/>
    <p:text>_Marked as resolved_</p:text>
  </p:cm>
  <p:cm authorId="0" idx="1">
    <p:pos x="6000" y="0"/>
    <p:text>stay away from my power point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65516759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03973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3814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6657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42910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19664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30417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13459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rtl="0">
              <a:spcBef>
                <a:spcPts val="0"/>
              </a:spcBef>
              <a:buSzPct val="100000"/>
              <a:defRPr sz="8000"/>
            </a:lvl1pPr>
            <a:lvl2pPr lvl="1" algn="ctr" rtl="0">
              <a:spcBef>
                <a:spcPts val="0"/>
              </a:spcBef>
              <a:buSzPct val="100000"/>
              <a:defRPr sz="8000"/>
            </a:lvl2pPr>
            <a:lvl3pPr lvl="2" algn="ctr" rtl="0">
              <a:spcBef>
                <a:spcPts val="0"/>
              </a:spcBef>
              <a:buSzPct val="100000"/>
              <a:defRPr sz="8000"/>
            </a:lvl3pPr>
            <a:lvl4pPr lvl="3" algn="ctr" rtl="0">
              <a:spcBef>
                <a:spcPts val="0"/>
              </a:spcBef>
              <a:buSzPct val="100000"/>
              <a:defRPr sz="8000"/>
            </a:lvl4pPr>
            <a:lvl5pPr lvl="4" algn="ctr" rtl="0">
              <a:spcBef>
                <a:spcPts val="0"/>
              </a:spcBef>
              <a:buSzPct val="100000"/>
              <a:defRPr sz="8000"/>
            </a:lvl5pPr>
            <a:lvl6pPr lvl="5" algn="ctr" rtl="0">
              <a:spcBef>
                <a:spcPts val="0"/>
              </a:spcBef>
              <a:buSzPct val="100000"/>
              <a:defRPr sz="8000"/>
            </a:lvl6pPr>
            <a:lvl7pPr lvl="6" algn="ctr" rtl="0">
              <a:spcBef>
                <a:spcPts val="0"/>
              </a:spcBef>
              <a:buSzPct val="100000"/>
              <a:defRPr sz="8000"/>
            </a:lvl7pPr>
            <a:lvl8pPr lvl="7" algn="ctr" rtl="0">
              <a:spcBef>
                <a:spcPts val="0"/>
              </a:spcBef>
              <a:buSzPct val="100000"/>
              <a:defRPr sz="8000"/>
            </a:lvl8pPr>
            <a:lvl9pPr lvl="8" algn="ctr" rtl="0">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rtl="0">
              <a:lnSpc>
                <a:spcPct val="100000"/>
              </a:lnSpc>
              <a:spcBef>
                <a:spcPts val="0"/>
              </a:spcBef>
              <a:spcAft>
                <a:spcPts val="0"/>
              </a:spcAft>
              <a:buClr>
                <a:schemeClr val="accent1"/>
              </a:buClr>
              <a:buSzPct val="100000"/>
              <a:buNone/>
              <a:defRPr sz="2100" b="1">
                <a:solidFill>
                  <a:schemeClr val="accent1"/>
                </a:solidFill>
              </a:defRPr>
            </a:lvl1pPr>
            <a:lvl2pPr lvl="1" algn="ctr" rtl="0">
              <a:lnSpc>
                <a:spcPct val="100000"/>
              </a:lnSpc>
              <a:spcBef>
                <a:spcPts val="0"/>
              </a:spcBef>
              <a:spcAft>
                <a:spcPts val="0"/>
              </a:spcAft>
              <a:buClr>
                <a:schemeClr val="accent1"/>
              </a:buClr>
              <a:buSzPct val="100000"/>
              <a:buNone/>
              <a:defRPr sz="2100" b="1">
                <a:solidFill>
                  <a:schemeClr val="accent1"/>
                </a:solidFill>
              </a:defRPr>
            </a:lvl2pPr>
            <a:lvl3pPr lvl="2" algn="ctr" rtl="0">
              <a:lnSpc>
                <a:spcPct val="100000"/>
              </a:lnSpc>
              <a:spcBef>
                <a:spcPts val="0"/>
              </a:spcBef>
              <a:spcAft>
                <a:spcPts val="0"/>
              </a:spcAft>
              <a:buClr>
                <a:schemeClr val="accent1"/>
              </a:buClr>
              <a:buSzPct val="100000"/>
              <a:buNone/>
              <a:defRPr sz="2100" b="1">
                <a:solidFill>
                  <a:schemeClr val="accent1"/>
                </a:solidFill>
              </a:defRPr>
            </a:lvl3pPr>
            <a:lvl4pPr lvl="3" algn="ctr" rtl="0">
              <a:lnSpc>
                <a:spcPct val="100000"/>
              </a:lnSpc>
              <a:spcBef>
                <a:spcPts val="0"/>
              </a:spcBef>
              <a:spcAft>
                <a:spcPts val="0"/>
              </a:spcAft>
              <a:buClr>
                <a:schemeClr val="accent1"/>
              </a:buClr>
              <a:buSzPct val="100000"/>
              <a:buNone/>
              <a:defRPr sz="2100" b="1">
                <a:solidFill>
                  <a:schemeClr val="accent1"/>
                </a:solidFill>
              </a:defRPr>
            </a:lvl4pPr>
            <a:lvl5pPr lvl="4" algn="ctr" rtl="0">
              <a:lnSpc>
                <a:spcPct val="100000"/>
              </a:lnSpc>
              <a:spcBef>
                <a:spcPts val="0"/>
              </a:spcBef>
              <a:spcAft>
                <a:spcPts val="0"/>
              </a:spcAft>
              <a:buClr>
                <a:schemeClr val="accent1"/>
              </a:buClr>
              <a:buSzPct val="100000"/>
              <a:buNone/>
              <a:defRPr sz="2100" b="1">
                <a:solidFill>
                  <a:schemeClr val="accent1"/>
                </a:solidFill>
              </a:defRPr>
            </a:lvl5pPr>
            <a:lvl6pPr lvl="5" algn="ctr" rtl="0">
              <a:lnSpc>
                <a:spcPct val="100000"/>
              </a:lnSpc>
              <a:spcBef>
                <a:spcPts val="0"/>
              </a:spcBef>
              <a:spcAft>
                <a:spcPts val="0"/>
              </a:spcAft>
              <a:buClr>
                <a:schemeClr val="accent1"/>
              </a:buClr>
              <a:buSzPct val="100000"/>
              <a:buNone/>
              <a:defRPr sz="2100" b="1">
                <a:solidFill>
                  <a:schemeClr val="accent1"/>
                </a:solidFill>
              </a:defRPr>
            </a:lvl6pPr>
            <a:lvl7pPr lvl="6" algn="ctr" rtl="0">
              <a:lnSpc>
                <a:spcPct val="100000"/>
              </a:lnSpc>
              <a:spcBef>
                <a:spcPts val="0"/>
              </a:spcBef>
              <a:spcAft>
                <a:spcPts val="0"/>
              </a:spcAft>
              <a:buClr>
                <a:schemeClr val="accent1"/>
              </a:buClr>
              <a:buSzPct val="100000"/>
              <a:buNone/>
              <a:defRPr sz="2100" b="1">
                <a:solidFill>
                  <a:schemeClr val="accent1"/>
                </a:solidFill>
              </a:defRPr>
            </a:lvl7pPr>
            <a:lvl8pPr lvl="7" algn="ctr" rtl="0">
              <a:lnSpc>
                <a:spcPct val="100000"/>
              </a:lnSpc>
              <a:spcBef>
                <a:spcPts val="0"/>
              </a:spcBef>
              <a:spcAft>
                <a:spcPts val="0"/>
              </a:spcAft>
              <a:buClr>
                <a:schemeClr val="accent1"/>
              </a:buClr>
              <a:buSzPct val="100000"/>
              <a:buNone/>
              <a:defRPr sz="2100" b="1">
                <a:solidFill>
                  <a:schemeClr val="accent1"/>
                </a:solidFill>
              </a:defRPr>
            </a:lvl8pPr>
            <a:lvl9pPr lvl="8" algn="ctr" rtl="0">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rtl="0">
              <a:spcBef>
                <a:spcPts val="0"/>
              </a:spcBef>
              <a:buClr>
                <a:schemeClr val="lt1"/>
              </a:buClr>
              <a:buSzPct val="100000"/>
              <a:defRPr sz="12000">
                <a:solidFill>
                  <a:schemeClr val="lt1"/>
                </a:solidFill>
              </a:defRPr>
            </a:lvl1pPr>
            <a:lvl2pPr lvl="1" algn="ctr" rtl="0">
              <a:spcBef>
                <a:spcPts val="0"/>
              </a:spcBef>
              <a:buClr>
                <a:schemeClr val="lt1"/>
              </a:buClr>
              <a:buSzPct val="100000"/>
              <a:defRPr sz="12000">
                <a:solidFill>
                  <a:schemeClr val="lt1"/>
                </a:solidFill>
              </a:defRPr>
            </a:lvl2pPr>
            <a:lvl3pPr lvl="2" algn="ctr" rtl="0">
              <a:spcBef>
                <a:spcPts val="0"/>
              </a:spcBef>
              <a:buClr>
                <a:schemeClr val="lt1"/>
              </a:buClr>
              <a:buSzPct val="100000"/>
              <a:defRPr sz="12000">
                <a:solidFill>
                  <a:schemeClr val="lt1"/>
                </a:solidFill>
              </a:defRPr>
            </a:lvl3pPr>
            <a:lvl4pPr lvl="3" algn="ctr" rtl="0">
              <a:spcBef>
                <a:spcPts val="0"/>
              </a:spcBef>
              <a:buClr>
                <a:schemeClr val="lt1"/>
              </a:buClr>
              <a:buSzPct val="100000"/>
              <a:defRPr sz="12000">
                <a:solidFill>
                  <a:schemeClr val="lt1"/>
                </a:solidFill>
              </a:defRPr>
            </a:lvl4pPr>
            <a:lvl5pPr lvl="4" algn="ctr" rtl="0">
              <a:spcBef>
                <a:spcPts val="0"/>
              </a:spcBef>
              <a:buClr>
                <a:schemeClr val="lt1"/>
              </a:buClr>
              <a:buSzPct val="100000"/>
              <a:defRPr sz="12000">
                <a:solidFill>
                  <a:schemeClr val="lt1"/>
                </a:solidFill>
              </a:defRPr>
            </a:lvl5pPr>
            <a:lvl6pPr lvl="5" algn="ctr" rtl="0">
              <a:spcBef>
                <a:spcPts val="0"/>
              </a:spcBef>
              <a:buClr>
                <a:schemeClr val="lt1"/>
              </a:buClr>
              <a:buSzPct val="100000"/>
              <a:defRPr sz="12000">
                <a:solidFill>
                  <a:schemeClr val="lt1"/>
                </a:solidFill>
              </a:defRPr>
            </a:lvl6pPr>
            <a:lvl7pPr lvl="6" algn="ctr" rtl="0">
              <a:spcBef>
                <a:spcPts val="0"/>
              </a:spcBef>
              <a:buClr>
                <a:schemeClr val="lt1"/>
              </a:buClr>
              <a:buSzPct val="100000"/>
              <a:defRPr sz="12000">
                <a:solidFill>
                  <a:schemeClr val="lt1"/>
                </a:solidFill>
              </a:defRPr>
            </a:lvl7pPr>
            <a:lvl8pPr lvl="7" algn="ctr" rtl="0">
              <a:spcBef>
                <a:spcPts val="0"/>
              </a:spcBef>
              <a:buClr>
                <a:schemeClr val="lt1"/>
              </a:buClr>
              <a:buSzPct val="100000"/>
              <a:defRPr sz="12000">
                <a:solidFill>
                  <a:schemeClr val="lt1"/>
                </a:solidFill>
              </a:defRPr>
            </a:lvl8pPr>
            <a:lvl9pPr lvl="8" algn="ctr" rtl="0">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rtl="0">
              <a:spcBef>
                <a:spcPts val="0"/>
              </a:spcBef>
              <a:buClr>
                <a:schemeClr val="accent1"/>
              </a:buClr>
              <a:defRPr>
                <a:solidFill>
                  <a:schemeClr val="accent1"/>
                </a:solidFill>
              </a:defRPr>
            </a:lvl1pPr>
            <a:lvl2pPr lvl="1" algn="ctr" rtl="0">
              <a:spcBef>
                <a:spcPts val="0"/>
              </a:spcBef>
              <a:buClr>
                <a:schemeClr val="accent1"/>
              </a:buClr>
              <a:defRPr>
                <a:solidFill>
                  <a:schemeClr val="accent1"/>
                </a:solidFill>
              </a:defRPr>
            </a:lvl2pPr>
            <a:lvl3pPr lvl="2" algn="ctr" rtl="0">
              <a:spcBef>
                <a:spcPts val="0"/>
              </a:spcBef>
              <a:buClr>
                <a:schemeClr val="accent1"/>
              </a:buClr>
              <a:defRPr>
                <a:solidFill>
                  <a:schemeClr val="accent1"/>
                </a:solidFill>
              </a:defRPr>
            </a:lvl3pPr>
            <a:lvl4pPr lvl="3" algn="ctr" rtl="0">
              <a:spcBef>
                <a:spcPts val="0"/>
              </a:spcBef>
              <a:buClr>
                <a:schemeClr val="accent1"/>
              </a:buClr>
              <a:defRPr>
                <a:solidFill>
                  <a:schemeClr val="accent1"/>
                </a:solidFill>
              </a:defRPr>
            </a:lvl4pPr>
            <a:lvl5pPr lvl="4" algn="ctr" rtl="0">
              <a:spcBef>
                <a:spcPts val="0"/>
              </a:spcBef>
              <a:buClr>
                <a:schemeClr val="accent1"/>
              </a:buClr>
              <a:defRPr>
                <a:solidFill>
                  <a:schemeClr val="accent1"/>
                </a:solidFill>
              </a:defRPr>
            </a:lvl5pPr>
            <a:lvl6pPr lvl="5" algn="ctr" rtl="0">
              <a:spcBef>
                <a:spcPts val="0"/>
              </a:spcBef>
              <a:buClr>
                <a:schemeClr val="accent1"/>
              </a:buClr>
              <a:defRPr>
                <a:solidFill>
                  <a:schemeClr val="accent1"/>
                </a:solidFill>
              </a:defRPr>
            </a:lvl6pPr>
            <a:lvl7pPr lvl="6" algn="ctr" rtl="0">
              <a:spcBef>
                <a:spcPts val="0"/>
              </a:spcBef>
              <a:buClr>
                <a:schemeClr val="accent1"/>
              </a:buClr>
              <a:defRPr>
                <a:solidFill>
                  <a:schemeClr val="accent1"/>
                </a:solidFill>
              </a:defRPr>
            </a:lvl7pPr>
            <a:lvl8pPr lvl="7" algn="ctr" rtl="0">
              <a:spcBef>
                <a:spcPts val="0"/>
              </a:spcBef>
              <a:buClr>
                <a:schemeClr val="accent1"/>
              </a:buClr>
              <a:defRPr>
                <a:solidFill>
                  <a:schemeClr val="accent1"/>
                </a:solidFill>
              </a:defRPr>
            </a:lvl8pPr>
            <a:lvl9pPr lvl="8" algn="ctr" rtl="0">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rtl="0">
              <a:spcBef>
                <a:spcPts val="0"/>
              </a:spcBef>
              <a:buSzPct val="100000"/>
              <a:defRPr sz="4000"/>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rtl="0">
              <a:spcBef>
                <a:spcPts val="0"/>
              </a:spcBef>
              <a:buClr>
                <a:schemeClr val="lt1"/>
              </a:buClr>
              <a:buSzPct val="100000"/>
              <a:defRPr sz="6000">
                <a:solidFill>
                  <a:schemeClr val="lt1"/>
                </a:solidFill>
              </a:defRPr>
            </a:lvl1pPr>
            <a:lvl2pPr lvl="1" rtl="0">
              <a:spcBef>
                <a:spcPts val="0"/>
              </a:spcBef>
              <a:buClr>
                <a:schemeClr val="lt1"/>
              </a:buClr>
              <a:buSzPct val="100000"/>
              <a:defRPr sz="6000">
                <a:solidFill>
                  <a:schemeClr val="lt1"/>
                </a:solidFill>
              </a:defRPr>
            </a:lvl2pPr>
            <a:lvl3pPr lvl="2" rtl="0">
              <a:spcBef>
                <a:spcPts val="0"/>
              </a:spcBef>
              <a:buClr>
                <a:schemeClr val="lt1"/>
              </a:buClr>
              <a:buSzPct val="100000"/>
              <a:defRPr sz="6000">
                <a:solidFill>
                  <a:schemeClr val="lt1"/>
                </a:solidFill>
              </a:defRPr>
            </a:lvl3pPr>
            <a:lvl4pPr lvl="3" rtl="0">
              <a:spcBef>
                <a:spcPts val="0"/>
              </a:spcBef>
              <a:buClr>
                <a:schemeClr val="lt1"/>
              </a:buClr>
              <a:buSzPct val="100000"/>
              <a:defRPr sz="6000">
                <a:solidFill>
                  <a:schemeClr val="lt1"/>
                </a:solidFill>
              </a:defRPr>
            </a:lvl4pPr>
            <a:lvl5pPr lvl="4" rtl="0">
              <a:spcBef>
                <a:spcPts val="0"/>
              </a:spcBef>
              <a:buClr>
                <a:schemeClr val="lt1"/>
              </a:buClr>
              <a:buSzPct val="100000"/>
              <a:defRPr sz="6000">
                <a:solidFill>
                  <a:schemeClr val="lt1"/>
                </a:solidFill>
              </a:defRPr>
            </a:lvl5pPr>
            <a:lvl6pPr lvl="5" rtl="0">
              <a:spcBef>
                <a:spcPts val="0"/>
              </a:spcBef>
              <a:buClr>
                <a:schemeClr val="lt1"/>
              </a:buClr>
              <a:buSzPct val="100000"/>
              <a:defRPr sz="6000">
                <a:solidFill>
                  <a:schemeClr val="lt1"/>
                </a:solidFill>
              </a:defRPr>
            </a:lvl6pPr>
            <a:lvl7pPr lvl="6" rtl="0">
              <a:spcBef>
                <a:spcPts val="0"/>
              </a:spcBef>
              <a:buClr>
                <a:schemeClr val="lt1"/>
              </a:buClr>
              <a:buSzPct val="100000"/>
              <a:defRPr sz="6000">
                <a:solidFill>
                  <a:schemeClr val="lt1"/>
                </a:solidFill>
              </a:defRPr>
            </a:lvl7pPr>
            <a:lvl8pPr lvl="7" rtl="0">
              <a:spcBef>
                <a:spcPts val="0"/>
              </a:spcBef>
              <a:buClr>
                <a:schemeClr val="lt1"/>
              </a:buClr>
              <a:buSzPct val="100000"/>
              <a:defRPr sz="6000">
                <a:solidFill>
                  <a:schemeClr val="lt1"/>
                </a:solidFill>
              </a:defRPr>
            </a:lvl8pPr>
            <a:lvl9pPr lvl="8" rtl="0">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rtl="0">
              <a:spcBef>
                <a:spcPts val="0"/>
              </a:spcBef>
              <a:buSzPct val="100000"/>
              <a:defRPr sz="5400"/>
            </a:lvl1pPr>
            <a:lvl2pPr lvl="1" algn="ctr" rtl="0">
              <a:spcBef>
                <a:spcPts val="0"/>
              </a:spcBef>
              <a:buSzPct val="100000"/>
              <a:defRPr sz="5400"/>
            </a:lvl2pPr>
            <a:lvl3pPr lvl="2" algn="ctr" rtl="0">
              <a:spcBef>
                <a:spcPts val="0"/>
              </a:spcBef>
              <a:buSzPct val="100000"/>
              <a:defRPr sz="5400"/>
            </a:lvl3pPr>
            <a:lvl4pPr lvl="3" algn="ctr" rtl="0">
              <a:spcBef>
                <a:spcPts val="0"/>
              </a:spcBef>
              <a:buSzPct val="100000"/>
              <a:defRPr sz="5400"/>
            </a:lvl4pPr>
            <a:lvl5pPr lvl="4" algn="ctr" rtl="0">
              <a:spcBef>
                <a:spcPts val="0"/>
              </a:spcBef>
              <a:buSzPct val="100000"/>
              <a:defRPr sz="5400"/>
            </a:lvl5pPr>
            <a:lvl6pPr lvl="5" algn="ctr" rtl="0">
              <a:spcBef>
                <a:spcPts val="0"/>
              </a:spcBef>
              <a:buSzPct val="100000"/>
              <a:defRPr sz="5400"/>
            </a:lvl6pPr>
            <a:lvl7pPr lvl="6" algn="ctr" rtl="0">
              <a:spcBef>
                <a:spcPts val="0"/>
              </a:spcBef>
              <a:buSzPct val="100000"/>
              <a:defRPr sz="5400"/>
            </a:lvl7pPr>
            <a:lvl8pPr lvl="7" algn="ctr" rtl="0">
              <a:spcBef>
                <a:spcPts val="0"/>
              </a:spcBef>
              <a:buSzPct val="100000"/>
              <a:defRPr sz="5400"/>
            </a:lvl8pPr>
            <a:lvl9pPr lvl="8" algn="ctr" rtl="0">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rtl="0">
              <a:lnSpc>
                <a:spcPct val="100000"/>
              </a:lnSpc>
              <a:spcBef>
                <a:spcPts val="0"/>
              </a:spcBef>
              <a:spcAft>
                <a:spcPts val="0"/>
              </a:spcAft>
              <a:buNone/>
              <a:defRPr/>
            </a:lvl1pPr>
            <a:lvl2pPr lvl="1" algn="ctr" rtl="0">
              <a:lnSpc>
                <a:spcPct val="100000"/>
              </a:lnSpc>
              <a:spcBef>
                <a:spcPts val="0"/>
              </a:spcBef>
              <a:spcAft>
                <a:spcPts val="0"/>
              </a:spcAft>
              <a:buSzPct val="100000"/>
              <a:buNone/>
              <a:defRPr sz="1800"/>
            </a:lvl2pPr>
            <a:lvl3pPr lvl="2" algn="ctr" rtl="0">
              <a:lnSpc>
                <a:spcPct val="100000"/>
              </a:lnSpc>
              <a:spcBef>
                <a:spcPts val="0"/>
              </a:spcBef>
              <a:spcAft>
                <a:spcPts val="0"/>
              </a:spcAft>
              <a:buSzPct val="100000"/>
              <a:buNone/>
              <a:defRPr sz="1800"/>
            </a:lvl3pPr>
            <a:lvl4pPr lvl="3" algn="ctr" rtl="0">
              <a:lnSpc>
                <a:spcPct val="100000"/>
              </a:lnSpc>
              <a:spcBef>
                <a:spcPts val="0"/>
              </a:spcBef>
              <a:spcAft>
                <a:spcPts val="0"/>
              </a:spcAft>
              <a:buSzPct val="100000"/>
              <a:buNone/>
              <a:defRPr sz="1800"/>
            </a:lvl4pPr>
            <a:lvl5pPr lvl="4" algn="ctr" rtl="0">
              <a:lnSpc>
                <a:spcPct val="100000"/>
              </a:lnSpc>
              <a:spcBef>
                <a:spcPts val="0"/>
              </a:spcBef>
              <a:spcAft>
                <a:spcPts val="0"/>
              </a:spcAft>
              <a:buSzPct val="100000"/>
              <a:buNone/>
              <a:defRPr sz="1800"/>
            </a:lvl5pPr>
            <a:lvl6pPr lvl="5" algn="ctr" rtl="0">
              <a:lnSpc>
                <a:spcPct val="100000"/>
              </a:lnSpc>
              <a:spcBef>
                <a:spcPts val="0"/>
              </a:spcBef>
              <a:spcAft>
                <a:spcPts val="0"/>
              </a:spcAft>
              <a:buSzPct val="100000"/>
              <a:buNone/>
              <a:defRPr sz="1800"/>
            </a:lvl6pPr>
            <a:lvl7pPr lvl="6" algn="ctr" rtl="0">
              <a:lnSpc>
                <a:spcPct val="100000"/>
              </a:lnSpc>
              <a:spcBef>
                <a:spcPts val="0"/>
              </a:spcBef>
              <a:spcAft>
                <a:spcPts val="0"/>
              </a:spcAft>
              <a:buSzPct val="100000"/>
              <a:buNone/>
              <a:defRPr sz="1800"/>
            </a:lvl7pPr>
            <a:lvl8pPr lvl="7" algn="ctr" rtl="0">
              <a:lnSpc>
                <a:spcPct val="100000"/>
              </a:lnSpc>
              <a:spcBef>
                <a:spcPts val="0"/>
              </a:spcBef>
              <a:spcAft>
                <a:spcPts val="0"/>
              </a:spcAft>
              <a:buSzPct val="100000"/>
              <a:buNone/>
              <a:defRPr sz="1800"/>
            </a:lvl8pPr>
            <a:lvl9pPr lvl="8" algn="ctr" rtl="0">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rtl="0">
              <a:spcBef>
                <a:spcPts val="0"/>
              </a:spcBef>
              <a:buClr>
                <a:schemeClr val="accent1"/>
              </a:buClr>
              <a:defRPr>
                <a:solidFill>
                  <a:schemeClr val="accent1"/>
                </a:solidFill>
              </a:defRPr>
            </a:lvl1pPr>
            <a:lvl2pPr lvl="1" rtl="0">
              <a:spcBef>
                <a:spcPts val="0"/>
              </a:spcBef>
              <a:buClr>
                <a:schemeClr val="accent1"/>
              </a:buClr>
              <a:defRPr>
                <a:solidFill>
                  <a:schemeClr val="accent1"/>
                </a:solidFill>
              </a:defRPr>
            </a:lvl2pPr>
            <a:lvl3pPr lvl="2" rtl="0">
              <a:spcBef>
                <a:spcPts val="0"/>
              </a:spcBef>
              <a:buClr>
                <a:schemeClr val="accent1"/>
              </a:buClr>
              <a:defRPr>
                <a:solidFill>
                  <a:schemeClr val="accent1"/>
                </a:solidFill>
              </a:defRPr>
            </a:lvl3pPr>
            <a:lvl4pPr lvl="3" rtl="0">
              <a:spcBef>
                <a:spcPts val="0"/>
              </a:spcBef>
              <a:buClr>
                <a:schemeClr val="accent1"/>
              </a:buClr>
              <a:defRPr>
                <a:solidFill>
                  <a:schemeClr val="accent1"/>
                </a:solidFill>
              </a:defRPr>
            </a:lvl4pPr>
            <a:lvl5pPr lvl="4" rtl="0">
              <a:spcBef>
                <a:spcPts val="0"/>
              </a:spcBef>
              <a:buClr>
                <a:schemeClr val="accent1"/>
              </a:buClr>
              <a:defRPr>
                <a:solidFill>
                  <a:schemeClr val="accent1"/>
                </a:solidFill>
              </a:defRPr>
            </a:lvl5pPr>
            <a:lvl6pPr lvl="5" rtl="0">
              <a:spcBef>
                <a:spcPts val="0"/>
              </a:spcBef>
              <a:buClr>
                <a:schemeClr val="accent1"/>
              </a:buClr>
              <a:defRPr>
                <a:solidFill>
                  <a:schemeClr val="accent1"/>
                </a:solidFill>
              </a:defRPr>
            </a:lvl6pPr>
            <a:lvl7pPr lvl="6" rtl="0">
              <a:spcBef>
                <a:spcPts val="0"/>
              </a:spcBef>
              <a:buClr>
                <a:schemeClr val="accent1"/>
              </a:buClr>
              <a:defRPr>
                <a:solidFill>
                  <a:schemeClr val="accent1"/>
                </a:solidFill>
              </a:defRPr>
            </a:lvl7pPr>
            <a:lvl8pPr lvl="7" rtl="0">
              <a:spcBef>
                <a:spcPts val="0"/>
              </a:spcBef>
              <a:buClr>
                <a:schemeClr val="accent1"/>
              </a:buClr>
              <a:defRPr>
                <a:solidFill>
                  <a:schemeClr val="accent1"/>
                </a:solidFill>
              </a:defRPr>
            </a:lvl8pPr>
            <a:lvl9pPr lvl="8" rtl="0">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rt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hyperlink" Target="http://youtube.com/v/uiN5A-JEGIo" TargetMode="Externa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74300" y="173050"/>
            <a:ext cx="8520600" cy="2690400"/>
          </a:xfrm>
          <a:prstGeom prst="rect">
            <a:avLst/>
          </a:prstGeom>
        </p:spPr>
        <p:txBody>
          <a:bodyPr lIns="91425" tIns="91425" rIns="91425" bIns="91425" anchor="ctr" anchorCtr="0">
            <a:noAutofit/>
          </a:bodyPr>
          <a:lstStyle/>
          <a:p>
            <a:pPr lvl="0" rtl="0">
              <a:spcBef>
                <a:spcPts val="0"/>
              </a:spcBef>
              <a:buNone/>
            </a:pPr>
            <a:r>
              <a:rPr lang="en"/>
              <a:t>Hopi Tribe</a:t>
            </a:r>
          </a:p>
        </p:txBody>
      </p:sp>
      <p:sp>
        <p:nvSpPr>
          <p:cNvPr id="57" name="Shape 57"/>
          <p:cNvSpPr txBox="1">
            <a:spLocks noGrp="1"/>
          </p:cNvSpPr>
          <p:nvPr>
            <p:ph type="subTitle" idx="1"/>
          </p:nvPr>
        </p:nvSpPr>
        <p:spPr>
          <a:xfrm>
            <a:off x="520375" y="3817375"/>
            <a:ext cx="8520600" cy="706200"/>
          </a:xfrm>
          <a:prstGeom prst="rect">
            <a:avLst/>
          </a:prstGeom>
        </p:spPr>
        <p:txBody>
          <a:bodyPr lIns="91425" tIns="91425" rIns="91425" bIns="91425" anchor="ctr" anchorCtr="0">
            <a:noAutofit/>
          </a:bodyPr>
          <a:lstStyle/>
          <a:p>
            <a:pPr lvl="0" rtl="0">
              <a:spcBef>
                <a:spcPts val="0"/>
              </a:spcBef>
              <a:buNone/>
            </a:pPr>
            <a:r>
              <a:rPr lang="en"/>
              <a:t>Avery, Mekatlyn, Yatziri, Judge, Preston</a:t>
            </a:r>
          </a:p>
        </p:txBody>
      </p:sp>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55CC"/>
        </a:solidFill>
        <a:effectLst/>
      </p:bgPr>
    </p:bg>
    <p:spTree>
      <p:nvGrpSpPr>
        <p:cNvPr id="1" name="Shape 61"/>
        <p:cNvGrpSpPr/>
        <p:nvPr/>
      </p:nvGrpSpPr>
      <p:grpSpPr>
        <a:xfrm>
          <a:off x="0" y="0"/>
          <a:ext cx="0" cy="0"/>
          <a:chOff x="0" y="0"/>
          <a:chExt cx="0" cy="0"/>
        </a:xfrm>
      </p:grpSpPr>
      <p:sp>
        <p:nvSpPr>
          <p:cNvPr id="62" name="Shape 62"/>
          <p:cNvSpPr txBox="1"/>
          <p:nvPr/>
        </p:nvSpPr>
        <p:spPr>
          <a:xfrm>
            <a:off x="5014025" y="1000450"/>
            <a:ext cx="1481100" cy="2049300"/>
          </a:xfrm>
          <a:prstGeom prst="rect">
            <a:avLst/>
          </a:prstGeom>
          <a:solidFill>
            <a:srgbClr val="FFFFFF"/>
          </a:solidFill>
          <a:ln>
            <a:noFill/>
          </a:ln>
        </p:spPr>
        <p:txBody>
          <a:bodyPr lIns="91425" tIns="91425" rIns="91425" bIns="91425" anchor="t" anchorCtr="0">
            <a:noAutofit/>
          </a:bodyPr>
          <a:lstStyle/>
          <a:p>
            <a:pPr lvl="0">
              <a:spcBef>
                <a:spcPts val="0"/>
              </a:spcBef>
              <a:buNone/>
            </a:pPr>
            <a:endParaRPr/>
          </a:p>
        </p:txBody>
      </p:sp>
      <p:sp>
        <p:nvSpPr>
          <p:cNvPr id="63" name="Shape 63"/>
          <p:cNvSpPr txBox="1">
            <a:spLocks noGrp="1"/>
          </p:cNvSpPr>
          <p:nvPr>
            <p:ph type="title"/>
          </p:nvPr>
        </p:nvSpPr>
        <p:spPr>
          <a:xfrm>
            <a:off x="580000" y="126325"/>
            <a:ext cx="8520600" cy="801000"/>
          </a:xfrm>
          <a:prstGeom prst="rect">
            <a:avLst/>
          </a:prstGeom>
          <a:ln w="19050" cap="flat" cmpd="sng">
            <a:solidFill>
              <a:srgbClr val="000000"/>
            </a:solidFill>
            <a:prstDash val="solid"/>
            <a:round/>
            <a:headEnd type="none" w="med" len="med"/>
            <a:tailEnd type="none" w="med" len="med"/>
          </a:ln>
        </p:spPr>
        <p:txBody>
          <a:bodyPr lIns="91425" tIns="91425" rIns="91425" bIns="91425" anchor="t" anchorCtr="0">
            <a:noAutofit/>
          </a:bodyPr>
          <a:lstStyle/>
          <a:p>
            <a:pPr marL="0" lvl="0" indent="0">
              <a:spcBef>
                <a:spcPts val="0"/>
              </a:spcBef>
              <a:buNone/>
            </a:pPr>
            <a:r>
              <a:rPr lang="en" u="sng">
                <a:solidFill>
                  <a:srgbClr val="C9DAF8"/>
                </a:solidFill>
                <a:latin typeface="Ultra"/>
                <a:ea typeface="Ultra"/>
                <a:cs typeface="Ultra"/>
                <a:sym typeface="Ultra"/>
              </a:rPr>
              <a:t> </a:t>
            </a:r>
            <a:r>
              <a:rPr lang="en" sz="2800" u="sng">
                <a:solidFill>
                  <a:srgbClr val="C9DAF8"/>
                </a:solidFill>
                <a:latin typeface="Ultra"/>
                <a:ea typeface="Ultra"/>
                <a:cs typeface="Ultra"/>
                <a:sym typeface="Ultra"/>
              </a:rPr>
              <a:t>   Hopi Tribe Fashion:</a:t>
            </a:r>
            <a:r>
              <a:rPr lang="en" sz="2800" u="sng">
                <a:solidFill>
                  <a:srgbClr val="EAD1DC"/>
                </a:solidFill>
                <a:latin typeface="Ultra"/>
                <a:ea typeface="Ultra"/>
                <a:cs typeface="Ultra"/>
                <a:sym typeface="Ultra"/>
              </a:rPr>
              <a:t> Avery Michael</a:t>
            </a:r>
          </a:p>
        </p:txBody>
      </p:sp>
      <p:sp>
        <p:nvSpPr>
          <p:cNvPr id="64" name="Shape 64"/>
          <p:cNvSpPr txBox="1">
            <a:spLocks noGrp="1"/>
          </p:cNvSpPr>
          <p:nvPr>
            <p:ph type="body" idx="1"/>
          </p:nvPr>
        </p:nvSpPr>
        <p:spPr>
          <a:xfrm>
            <a:off x="228250" y="927325"/>
            <a:ext cx="4852800" cy="4059600"/>
          </a:xfrm>
          <a:prstGeom prst="rect">
            <a:avLst/>
          </a:prstGeom>
          <a:noFill/>
          <a:ln>
            <a:noFill/>
          </a:ln>
        </p:spPr>
        <p:txBody>
          <a:bodyPr lIns="91425" tIns="91425" rIns="91425" bIns="91425" anchor="t" anchorCtr="0">
            <a:noAutofit/>
          </a:bodyPr>
          <a:lstStyle/>
          <a:p>
            <a:pPr marL="457200" lvl="0" indent="-228600" rtl="0">
              <a:spcBef>
                <a:spcPts val="0"/>
              </a:spcBef>
              <a:buClr>
                <a:srgbClr val="00FFFF"/>
              </a:buClr>
              <a:buFont typeface="Merriweather"/>
            </a:pPr>
            <a:r>
              <a:rPr lang="en" i="1" u="sng">
                <a:solidFill>
                  <a:srgbClr val="FFFFFF"/>
                </a:solidFill>
                <a:latin typeface="Merriweather"/>
                <a:ea typeface="Merriweather"/>
                <a:cs typeface="Merriweather"/>
                <a:sym typeface="Merriweather"/>
              </a:rPr>
              <a:t>Men</a:t>
            </a:r>
            <a:r>
              <a:rPr lang="en" sz="2400">
                <a:solidFill>
                  <a:srgbClr val="00FFFF"/>
                </a:solidFill>
                <a:latin typeface="Merriweather"/>
                <a:ea typeface="Merriweather"/>
                <a:cs typeface="Merriweather"/>
                <a:sym typeface="Merriweather"/>
              </a:rPr>
              <a:t>: </a:t>
            </a:r>
            <a:r>
              <a:rPr lang="en">
                <a:solidFill>
                  <a:srgbClr val="00FFFF"/>
                </a:solidFill>
                <a:latin typeface="Merriweather"/>
                <a:ea typeface="Merriweather"/>
                <a:cs typeface="Merriweather"/>
                <a:sym typeface="Merriweather"/>
              </a:rPr>
              <a:t>only breechcloths or s</a:t>
            </a:r>
            <a:r>
              <a:rPr lang="en" i="1">
                <a:solidFill>
                  <a:srgbClr val="00FFFF"/>
                </a:solidFill>
                <a:latin typeface="Merriweather"/>
                <a:ea typeface="Merriweather"/>
                <a:cs typeface="Merriweather"/>
                <a:sym typeface="Merriweather"/>
              </a:rPr>
              <a:t>hort kilts (man skirts)</a:t>
            </a:r>
          </a:p>
          <a:p>
            <a:pPr marL="457200" lvl="0" indent="-228600" rtl="0">
              <a:spcBef>
                <a:spcPts val="0"/>
              </a:spcBef>
              <a:buClr>
                <a:schemeClr val="dk1"/>
              </a:buClr>
              <a:buFont typeface="Merriweather"/>
            </a:pPr>
            <a:r>
              <a:rPr lang="en" i="1" u="sng">
                <a:solidFill>
                  <a:srgbClr val="FFFFFF"/>
                </a:solidFill>
                <a:latin typeface="Merriweather"/>
                <a:ea typeface="Merriweather"/>
                <a:cs typeface="Merriweather"/>
                <a:sym typeface="Merriweather"/>
              </a:rPr>
              <a:t>Women: </a:t>
            </a:r>
            <a:r>
              <a:rPr lang="en" i="1">
                <a:solidFill>
                  <a:schemeClr val="dk1"/>
                </a:solidFill>
                <a:latin typeface="Merriweather"/>
                <a:ea typeface="Merriweather"/>
                <a:cs typeface="Merriweather"/>
                <a:sym typeface="Merriweather"/>
              </a:rPr>
              <a:t>knee-length cotton dresses called mantas.</a:t>
            </a:r>
          </a:p>
          <a:p>
            <a:pPr marL="457200" lvl="0" indent="-228600" rtl="0">
              <a:spcBef>
                <a:spcPts val="0"/>
              </a:spcBef>
              <a:buClr>
                <a:srgbClr val="00FFFF"/>
              </a:buClr>
              <a:buFont typeface="Merriweather"/>
            </a:pPr>
            <a:r>
              <a:rPr lang="en" i="1" u="sng">
                <a:solidFill>
                  <a:srgbClr val="FFFFFF"/>
                </a:solidFill>
                <a:latin typeface="Merriweather"/>
                <a:ea typeface="Merriweather"/>
                <a:cs typeface="Merriweather"/>
                <a:sym typeface="Merriweather"/>
              </a:rPr>
              <a:t>Both:</a:t>
            </a:r>
            <a:r>
              <a:rPr lang="en" i="1">
                <a:solidFill>
                  <a:srgbClr val="00FFFF"/>
                </a:solidFill>
                <a:latin typeface="Merriweather"/>
                <a:ea typeface="Merriweather"/>
                <a:cs typeface="Merriweather"/>
                <a:sym typeface="Merriweather"/>
              </a:rPr>
              <a:t> deerskin moccasins on their feet.</a:t>
            </a:r>
          </a:p>
          <a:p>
            <a:pPr marL="457200" lvl="0" indent="-228600" rtl="0">
              <a:spcBef>
                <a:spcPts val="0"/>
              </a:spcBef>
              <a:buClr>
                <a:schemeClr val="dk1"/>
              </a:buClr>
              <a:buFont typeface="Merriweather"/>
            </a:pPr>
            <a:r>
              <a:rPr lang="en" i="1">
                <a:solidFill>
                  <a:schemeClr val="dk1"/>
                </a:solidFill>
                <a:latin typeface="Merriweather"/>
                <a:ea typeface="Merriweather"/>
                <a:cs typeface="Merriweather"/>
                <a:sym typeface="Merriweather"/>
              </a:rPr>
              <a:t>Since there were few animals in the desert, the Hopi people grew cotton and used it to make clothes.</a:t>
            </a:r>
          </a:p>
          <a:p>
            <a:pPr marL="457200" lvl="0" indent="-228600" rtl="0">
              <a:spcBef>
                <a:spcPts val="0"/>
              </a:spcBef>
              <a:buClr>
                <a:srgbClr val="00FFFF"/>
              </a:buClr>
              <a:buFont typeface="Merriweather"/>
            </a:pPr>
            <a:r>
              <a:rPr lang="en" i="1">
                <a:solidFill>
                  <a:srgbClr val="00FFFF"/>
                </a:solidFill>
                <a:latin typeface="Merriweather"/>
                <a:ea typeface="Merriweather"/>
                <a:cs typeface="Merriweather"/>
                <a:sym typeface="Merriweather"/>
              </a:rPr>
              <a:t>They wore this because it was hot in the desert so they needed clothes for winter and summer.</a:t>
            </a:r>
          </a:p>
          <a:p>
            <a:pPr lvl="0" rtl="0">
              <a:spcBef>
                <a:spcPts val="0"/>
              </a:spcBef>
              <a:buNone/>
            </a:pPr>
            <a:endParaRPr sz="2400">
              <a:solidFill>
                <a:srgbClr val="FF00FF"/>
              </a:solidFill>
              <a:latin typeface="Merriweather"/>
              <a:ea typeface="Merriweather"/>
              <a:cs typeface="Merriweather"/>
              <a:sym typeface="Merriweather"/>
            </a:endParaRPr>
          </a:p>
          <a:p>
            <a:pPr lvl="0">
              <a:spcBef>
                <a:spcPts val="0"/>
              </a:spcBef>
              <a:buNone/>
            </a:pPr>
            <a:endParaRPr sz="3000">
              <a:solidFill>
                <a:srgbClr val="FF00FF"/>
              </a:solidFill>
              <a:latin typeface="Merriweather"/>
              <a:ea typeface="Merriweather"/>
              <a:cs typeface="Merriweather"/>
              <a:sym typeface="Merriweather"/>
            </a:endParaRPr>
          </a:p>
        </p:txBody>
      </p:sp>
      <p:pic>
        <p:nvPicPr>
          <p:cNvPr id="65" name="Shape 65"/>
          <p:cNvPicPr preferRelativeResize="0"/>
          <p:nvPr/>
        </p:nvPicPr>
        <p:blipFill rotWithShape="1">
          <a:blip r:embed="rId3">
            <a:alphaModFix/>
          </a:blip>
          <a:srcRect l="68638" t="1820" r="883" b="-1819"/>
          <a:stretch/>
        </p:blipFill>
        <p:spPr>
          <a:xfrm>
            <a:off x="4960574" y="1094600"/>
            <a:ext cx="1481050" cy="2002350"/>
          </a:xfrm>
          <a:prstGeom prst="rect">
            <a:avLst/>
          </a:prstGeom>
          <a:noFill/>
          <a:ln>
            <a:noFill/>
          </a:ln>
        </p:spPr>
      </p:pic>
      <p:pic>
        <p:nvPicPr>
          <p:cNvPr id="66" name="Shape 66" descr="Picture"/>
          <p:cNvPicPr preferRelativeResize="0"/>
          <p:nvPr/>
        </p:nvPicPr>
        <p:blipFill>
          <a:blip r:embed="rId4">
            <a:alphaModFix/>
          </a:blip>
          <a:stretch>
            <a:fillRect/>
          </a:stretch>
        </p:blipFill>
        <p:spPr>
          <a:xfrm>
            <a:off x="7225525" y="884150"/>
            <a:ext cx="1360575" cy="2151075"/>
          </a:xfrm>
          <a:prstGeom prst="rect">
            <a:avLst/>
          </a:prstGeom>
          <a:noFill/>
          <a:ln>
            <a:noFill/>
          </a:ln>
        </p:spPr>
      </p:pic>
      <p:pic>
        <p:nvPicPr>
          <p:cNvPr id="67" name="Shape 67" descr="Image result for hopi indian clothes"/>
          <p:cNvPicPr preferRelativeResize="0"/>
          <p:nvPr/>
        </p:nvPicPr>
        <p:blipFill>
          <a:blip r:embed="rId5">
            <a:alphaModFix/>
          </a:blip>
          <a:stretch>
            <a:fillRect/>
          </a:stretch>
        </p:blipFill>
        <p:spPr>
          <a:xfrm>
            <a:off x="7225525" y="3035225"/>
            <a:ext cx="1481049" cy="2002349"/>
          </a:xfrm>
          <a:prstGeom prst="rect">
            <a:avLst/>
          </a:prstGeom>
          <a:noFill/>
          <a:ln>
            <a:noFill/>
          </a:ln>
        </p:spPr>
      </p:pic>
      <p:pic>
        <p:nvPicPr>
          <p:cNvPr id="68" name="Shape 68" descr="Image result for hopi indian tribe clothes"/>
          <p:cNvPicPr preferRelativeResize="0"/>
          <p:nvPr/>
        </p:nvPicPr>
        <p:blipFill>
          <a:blip r:embed="rId6">
            <a:alphaModFix/>
          </a:blip>
          <a:stretch>
            <a:fillRect/>
          </a:stretch>
        </p:blipFill>
        <p:spPr>
          <a:xfrm>
            <a:off x="6061624" y="2937600"/>
            <a:ext cx="1163900" cy="2049325"/>
          </a:xfrm>
          <a:prstGeom prst="rect">
            <a:avLst/>
          </a:prstGeom>
          <a:noFill/>
          <a:ln>
            <a:noFill/>
          </a:ln>
        </p:spPr>
      </p:pic>
      <p:sp>
        <p:nvSpPr>
          <p:cNvPr id="69" name="Shape 69"/>
          <p:cNvSpPr txBox="1"/>
          <p:nvPr/>
        </p:nvSpPr>
        <p:spPr>
          <a:xfrm>
            <a:off x="4731550" y="918050"/>
            <a:ext cx="6779400" cy="7908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146600" y="110600"/>
            <a:ext cx="2464500" cy="572700"/>
          </a:xfrm>
          <a:prstGeom prst="rect">
            <a:avLst/>
          </a:prstGeom>
          <a:ln w="9525" cap="flat" cmpd="sng">
            <a:solidFill>
              <a:srgbClr val="FF0000"/>
            </a:solidFill>
            <a:prstDash val="solid"/>
            <a:round/>
            <a:headEnd type="none" w="med" len="med"/>
            <a:tailEnd type="none" w="med" len="med"/>
          </a:ln>
        </p:spPr>
        <p:txBody>
          <a:bodyPr lIns="91425" tIns="91425" rIns="91425" bIns="91425" anchor="t" anchorCtr="0">
            <a:noAutofit/>
          </a:bodyPr>
          <a:lstStyle/>
          <a:p>
            <a:pPr marL="0" marR="0" lvl="0" indent="-69850" algn="l" rtl="0">
              <a:lnSpc>
                <a:spcPct val="115000"/>
              </a:lnSpc>
              <a:spcBef>
                <a:spcPts val="0"/>
              </a:spcBef>
              <a:spcAft>
                <a:spcPts val="1600"/>
              </a:spcAft>
              <a:buClr>
                <a:schemeClr val="dk2"/>
              </a:buClr>
              <a:buSzPct val="45833"/>
              <a:buFont typeface="Arial"/>
              <a:buNone/>
            </a:pPr>
            <a:r>
              <a:rPr lang="en" sz="2400">
                <a:latin typeface="Playfair Display"/>
                <a:ea typeface="Playfair Display"/>
                <a:cs typeface="Playfair Display"/>
                <a:sym typeface="Playfair Display"/>
              </a:rPr>
              <a:t>Homes </a:t>
            </a:r>
            <a:r>
              <a:rPr lang="en" sz="1400">
                <a:latin typeface="Playfair Display"/>
                <a:ea typeface="Playfair Display"/>
                <a:cs typeface="Playfair Display"/>
                <a:sym typeface="Playfair Display"/>
              </a:rPr>
              <a:t>by Judge </a:t>
            </a:r>
          </a:p>
        </p:txBody>
      </p:sp>
      <p:sp>
        <p:nvSpPr>
          <p:cNvPr id="75" name="Shape 75"/>
          <p:cNvSpPr txBox="1">
            <a:spLocks noGrp="1"/>
          </p:cNvSpPr>
          <p:nvPr>
            <p:ph type="body" idx="1"/>
          </p:nvPr>
        </p:nvSpPr>
        <p:spPr>
          <a:xfrm rot="258">
            <a:off x="146599" y="922402"/>
            <a:ext cx="3999900" cy="4280100"/>
          </a:xfrm>
          <a:prstGeom prst="rect">
            <a:avLst/>
          </a:prstGeom>
          <a:ln w="9525" cap="flat" cmpd="sng">
            <a:solidFill>
              <a:srgbClr val="FF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The Hopi homes where made out of heated stone called adobe.</a:t>
            </a:r>
          </a:p>
          <a:p>
            <a:pPr lvl="0" rtl="0">
              <a:spcBef>
                <a:spcPts val="0"/>
              </a:spcBef>
              <a:buNone/>
            </a:pPr>
            <a:r>
              <a:rPr lang="en"/>
              <a:t>They could fit lots of Hopi people inside the homes.</a:t>
            </a:r>
          </a:p>
          <a:p>
            <a:pPr lvl="0" rtl="0">
              <a:spcBef>
                <a:spcPts val="0"/>
              </a:spcBef>
              <a:buNone/>
            </a:pPr>
            <a:r>
              <a:rPr lang="en"/>
              <a:t>They used ladders to get to the top floor.</a:t>
            </a:r>
          </a:p>
          <a:p>
            <a:pPr lvl="0" rtl="0">
              <a:spcBef>
                <a:spcPts val="0"/>
              </a:spcBef>
              <a:buNone/>
            </a:pPr>
            <a:r>
              <a:rPr lang="en"/>
              <a:t>The Hopi home was where they would store all the food and eat it.</a:t>
            </a:r>
          </a:p>
          <a:p>
            <a:pPr lvl="0" rtl="0">
              <a:spcBef>
                <a:spcPts val="0"/>
              </a:spcBef>
              <a:buClr>
                <a:schemeClr val="dk2"/>
              </a:buClr>
              <a:buSzPct val="78571"/>
              <a:buFont typeface="Arial"/>
              <a:buNone/>
            </a:pPr>
            <a:r>
              <a:rPr lang="en"/>
              <a:t>The Hopi home  was also a home to clans of all sorts from all over  the continent </a:t>
            </a:r>
          </a:p>
          <a:p>
            <a:pPr lvl="0" rtl="0">
              <a:spcBef>
                <a:spcPts val="0"/>
              </a:spcBef>
              <a:buClr>
                <a:schemeClr val="dk2"/>
              </a:buClr>
              <a:buSzPct val="78571"/>
              <a:buFont typeface="Arial"/>
              <a:buNone/>
            </a:pPr>
            <a:endParaRPr/>
          </a:p>
          <a:p>
            <a:pPr lvl="0" rtl="0">
              <a:spcBef>
                <a:spcPts val="0"/>
              </a:spcBef>
              <a:buClr>
                <a:schemeClr val="dk2"/>
              </a:buClr>
              <a:buSzPct val="78571"/>
              <a:buFont typeface="Arial"/>
              <a:buNone/>
            </a:pPr>
            <a:endParaRPr/>
          </a:p>
        </p:txBody>
      </p:sp>
      <p:sp>
        <p:nvSpPr>
          <p:cNvPr id="76" name="Shape 76"/>
          <p:cNvSpPr txBox="1">
            <a:spLocks noGrp="1"/>
          </p:cNvSpPr>
          <p:nvPr>
            <p:ph type="body" idx="2"/>
          </p:nvPr>
        </p:nvSpPr>
        <p:spPr>
          <a:xfrm>
            <a:off x="4595000" y="110600"/>
            <a:ext cx="4454700" cy="5040000"/>
          </a:xfrm>
          <a:prstGeom prst="rect">
            <a:avLst/>
          </a:prstGeom>
          <a:solidFill>
            <a:srgbClr val="FF9900"/>
          </a:solidFill>
        </p:spPr>
        <p:txBody>
          <a:bodyPr lIns="91425" tIns="91425" rIns="91425" bIns="91425" anchor="t" anchorCtr="0">
            <a:noAutofit/>
          </a:bodyPr>
          <a:lstStyle/>
          <a:p>
            <a:pPr lvl="0" rtl="0">
              <a:spcBef>
                <a:spcPts val="0"/>
              </a:spcBef>
              <a:buNone/>
            </a:pPr>
            <a:r>
              <a:rPr lang="en"/>
              <a:t> The country</a:t>
            </a:r>
          </a:p>
        </p:txBody>
      </p:sp>
      <p:pic>
        <p:nvPicPr>
          <p:cNvPr id="77" name="Shape 77"/>
          <p:cNvPicPr preferRelativeResize="0"/>
          <p:nvPr/>
        </p:nvPicPr>
        <p:blipFill>
          <a:blip r:embed="rId3">
            <a:alphaModFix/>
          </a:blip>
          <a:stretch>
            <a:fillRect/>
          </a:stretch>
        </p:blipFill>
        <p:spPr>
          <a:xfrm>
            <a:off x="6394224" y="3034151"/>
            <a:ext cx="2576149" cy="2047275"/>
          </a:xfrm>
          <a:prstGeom prst="rect">
            <a:avLst/>
          </a:prstGeom>
          <a:noFill/>
          <a:ln>
            <a:noFill/>
          </a:ln>
        </p:spPr>
      </p:pic>
      <p:pic>
        <p:nvPicPr>
          <p:cNvPr id="78" name="Shape 78"/>
          <p:cNvPicPr preferRelativeResize="0"/>
          <p:nvPr/>
        </p:nvPicPr>
        <p:blipFill>
          <a:blip r:embed="rId4">
            <a:alphaModFix/>
          </a:blip>
          <a:stretch>
            <a:fillRect/>
          </a:stretch>
        </p:blipFill>
        <p:spPr>
          <a:xfrm>
            <a:off x="6518253" y="202950"/>
            <a:ext cx="2531446" cy="1745825"/>
          </a:xfrm>
          <a:prstGeom prst="rect">
            <a:avLst/>
          </a:prstGeom>
          <a:noFill/>
          <a:ln>
            <a:noFill/>
          </a:ln>
        </p:spPr>
      </p:pic>
      <p:pic>
        <p:nvPicPr>
          <p:cNvPr id="79" name="Shape 79"/>
          <p:cNvPicPr preferRelativeResize="0"/>
          <p:nvPr/>
        </p:nvPicPr>
        <p:blipFill>
          <a:blip r:embed="rId5">
            <a:alphaModFix/>
          </a:blip>
          <a:stretch>
            <a:fillRect/>
          </a:stretch>
        </p:blipFill>
        <p:spPr>
          <a:xfrm>
            <a:off x="5020789" y="1710350"/>
            <a:ext cx="2223922" cy="1840500"/>
          </a:xfrm>
          <a:prstGeom prst="rect">
            <a:avLst/>
          </a:prstGeom>
          <a:noFill/>
          <a:ln>
            <a:noFill/>
          </a:ln>
        </p:spPr>
      </p:pic>
      <p:pic>
        <p:nvPicPr>
          <p:cNvPr id="80" name="Shape 80" descr="Pueblo Taos que va servir de ..."/>
          <p:cNvPicPr preferRelativeResize="0"/>
          <p:nvPr/>
        </p:nvPicPr>
        <p:blipFill>
          <a:blip r:embed="rId6">
            <a:alphaModFix/>
          </a:blip>
          <a:stretch>
            <a:fillRect/>
          </a:stretch>
        </p:blipFill>
        <p:spPr>
          <a:xfrm>
            <a:off x="4146300" y="75729"/>
            <a:ext cx="1859675" cy="1311298"/>
          </a:xfrm>
          <a:prstGeom prst="rect">
            <a:avLst/>
          </a:prstGeom>
          <a:noFill/>
          <a:ln>
            <a:noFill/>
          </a:ln>
        </p:spPr>
      </p:pic>
      <p:cxnSp>
        <p:nvCxnSpPr>
          <p:cNvPr id="81" name="Shape 81"/>
          <p:cNvCxnSpPr>
            <a:stCxn id="79" idx="1"/>
            <a:endCxn id="80" idx="1"/>
          </p:cNvCxnSpPr>
          <p:nvPr/>
        </p:nvCxnSpPr>
        <p:spPr>
          <a:xfrm rot="10800000">
            <a:off x="4146289" y="731300"/>
            <a:ext cx="874500" cy="1899300"/>
          </a:xfrm>
          <a:prstGeom prst="straightConnector1">
            <a:avLst/>
          </a:prstGeom>
          <a:noFill/>
          <a:ln w="9525" cap="flat" cmpd="sng">
            <a:solidFill>
              <a:schemeClr val="dk2"/>
            </a:solidFill>
            <a:prstDash val="solid"/>
            <a:round/>
            <a:headEnd type="none" w="lg" len="lg"/>
            <a:tailEnd type="none" w="lg" len="lg"/>
          </a:ln>
        </p:spPr>
      </p:cxnSp>
      <p:sp>
        <p:nvSpPr>
          <p:cNvPr id="82" name="Shape 82"/>
          <p:cNvSpPr txBox="1"/>
          <p:nvPr/>
        </p:nvSpPr>
        <p:spPr>
          <a:xfrm>
            <a:off x="6640550" y="3108125"/>
            <a:ext cx="1167000" cy="7128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509550" y="303500"/>
            <a:ext cx="8124900" cy="1271400"/>
          </a:xfrm>
          <a:prstGeom prst="rect">
            <a:avLst/>
          </a:prstGeom>
        </p:spPr>
        <p:txBody>
          <a:bodyPr lIns="91425" tIns="91425" rIns="91425" bIns="91425" anchor="ctr" anchorCtr="0">
            <a:noAutofit/>
          </a:bodyPr>
          <a:lstStyle/>
          <a:p>
            <a:pPr lvl="0" algn="ctr" rtl="0">
              <a:spcBef>
                <a:spcPts val="0"/>
              </a:spcBef>
              <a:buNone/>
            </a:pPr>
            <a:r>
              <a:rPr lang="en">
                <a:solidFill>
                  <a:srgbClr val="00FF00"/>
                </a:solidFill>
              </a:rPr>
              <a:t>Native American Foods</a:t>
            </a:r>
          </a:p>
        </p:txBody>
      </p:sp>
      <p:sp>
        <p:nvSpPr>
          <p:cNvPr id="88" name="Shape 88"/>
          <p:cNvSpPr txBox="1">
            <a:spLocks noGrp="1"/>
          </p:cNvSpPr>
          <p:nvPr>
            <p:ph type="subTitle" idx="4294967295"/>
          </p:nvPr>
        </p:nvSpPr>
        <p:spPr>
          <a:xfrm>
            <a:off x="3082425" y="1264700"/>
            <a:ext cx="3135600" cy="1844400"/>
          </a:xfrm>
          <a:prstGeom prst="rect">
            <a:avLst/>
          </a:prstGeom>
        </p:spPr>
        <p:txBody>
          <a:bodyPr lIns="91425" tIns="91425" rIns="91425" bIns="91425" anchor="t" anchorCtr="0">
            <a:noAutofit/>
          </a:bodyPr>
          <a:lstStyle/>
          <a:p>
            <a:pPr lvl="0" rtl="0">
              <a:spcBef>
                <a:spcPts val="0"/>
              </a:spcBef>
              <a:buNone/>
            </a:pPr>
            <a:endParaRPr u="sng">
              <a:solidFill>
                <a:srgbClr val="0000FF"/>
              </a:solidFill>
              <a:latin typeface="Georgia"/>
              <a:ea typeface="Georgia"/>
              <a:cs typeface="Georgia"/>
              <a:sym typeface="Georgia"/>
            </a:endParaRPr>
          </a:p>
          <a:p>
            <a:pPr lvl="0" rtl="0">
              <a:spcBef>
                <a:spcPts val="0"/>
              </a:spcBef>
              <a:buNone/>
            </a:pPr>
            <a:endParaRPr>
              <a:latin typeface="Georgia"/>
              <a:ea typeface="Georgia"/>
              <a:cs typeface="Georgia"/>
              <a:sym typeface="Georgia"/>
            </a:endParaRPr>
          </a:p>
          <a:p>
            <a:pPr lvl="0" rtl="0">
              <a:spcBef>
                <a:spcPts val="0"/>
              </a:spcBef>
              <a:buNone/>
            </a:pPr>
            <a:endParaRPr>
              <a:latin typeface="Alegreya"/>
              <a:ea typeface="Alegreya"/>
              <a:cs typeface="Alegreya"/>
              <a:sym typeface="Alegreya"/>
            </a:endParaRPr>
          </a:p>
          <a:p>
            <a:pPr lvl="0" rtl="0">
              <a:spcBef>
                <a:spcPts val="0"/>
              </a:spcBef>
              <a:buNone/>
            </a:pPr>
            <a:endParaRPr>
              <a:latin typeface="Alegreya"/>
              <a:ea typeface="Alegreya"/>
              <a:cs typeface="Alegreya"/>
              <a:sym typeface="Alegreya"/>
            </a:endParaRPr>
          </a:p>
          <a:p>
            <a:pPr lvl="0" rtl="0">
              <a:spcBef>
                <a:spcPts val="0"/>
              </a:spcBef>
              <a:buNone/>
            </a:pPr>
            <a:endParaRPr>
              <a:latin typeface="Alegreya"/>
              <a:ea typeface="Alegreya"/>
              <a:cs typeface="Alegreya"/>
              <a:sym typeface="Alegreya"/>
            </a:endParaRPr>
          </a:p>
          <a:p>
            <a:pPr lvl="0" rtl="0">
              <a:spcBef>
                <a:spcPts val="0"/>
              </a:spcBef>
              <a:buNone/>
            </a:pPr>
            <a:endParaRPr>
              <a:latin typeface="Alegreya"/>
              <a:ea typeface="Alegreya"/>
              <a:cs typeface="Alegreya"/>
              <a:sym typeface="Alegreya"/>
            </a:endParaRPr>
          </a:p>
          <a:p>
            <a:pPr lvl="0" rtl="0">
              <a:spcBef>
                <a:spcPts val="0"/>
              </a:spcBef>
              <a:buNone/>
            </a:pPr>
            <a:endParaRPr>
              <a:latin typeface="Alegreya"/>
              <a:ea typeface="Alegreya"/>
              <a:cs typeface="Alegreya"/>
              <a:sym typeface="Alegreya"/>
            </a:endParaRPr>
          </a:p>
        </p:txBody>
      </p:sp>
      <p:sp>
        <p:nvSpPr>
          <p:cNvPr id="89" name="Shape 89"/>
          <p:cNvSpPr txBox="1"/>
          <p:nvPr/>
        </p:nvSpPr>
        <p:spPr>
          <a:xfrm>
            <a:off x="2320500" y="303500"/>
            <a:ext cx="3563700" cy="961200"/>
          </a:xfrm>
          <a:prstGeom prst="rect">
            <a:avLst/>
          </a:prstGeom>
          <a:noFill/>
          <a:ln>
            <a:noFill/>
          </a:ln>
        </p:spPr>
        <p:txBody>
          <a:bodyPr lIns="91425" tIns="91425" rIns="91425" bIns="91425" anchor="t" anchorCtr="0">
            <a:noAutofit/>
          </a:bodyPr>
          <a:lstStyle/>
          <a:p>
            <a:pPr lvl="0" algn="ctr" rtl="0">
              <a:spcBef>
                <a:spcPts val="0"/>
              </a:spcBef>
              <a:buNone/>
            </a:pPr>
            <a:r>
              <a:rPr lang="en" u="sng">
                <a:solidFill>
                  <a:srgbClr val="FF00FF"/>
                </a:solidFill>
                <a:latin typeface="Merriweather"/>
                <a:ea typeface="Merriweather"/>
                <a:cs typeface="Merriweather"/>
                <a:sym typeface="Merriweather"/>
              </a:rPr>
              <a:t>By: Mekatlyn Cuyler</a:t>
            </a:r>
          </a:p>
        </p:txBody>
      </p:sp>
      <p:sp>
        <p:nvSpPr>
          <p:cNvPr id="90" name="Shape 90"/>
          <p:cNvSpPr txBox="1"/>
          <p:nvPr/>
        </p:nvSpPr>
        <p:spPr>
          <a:xfrm>
            <a:off x="4861800" y="6145075"/>
            <a:ext cx="3000000" cy="579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91" name="Shape 91"/>
          <p:cNvSpPr txBox="1"/>
          <p:nvPr/>
        </p:nvSpPr>
        <p:spPr>
          <a:xfrm>
            <a:off x="10035050" y="1574900"/>
            <a:ext cx="6110100" cy="712800"/>
          </a:xfrm>
          <a:prstGeom prst="rect">
            <a:avLst/>
          </a:prstGeom>
          <a:noFill/>
          <a:ln w="9525" cap="flat" cmpd="sng">
            <a:solidFill>
              <a:srgbClr val="EFEFEF"/>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sz="800">
              <a:solidFill>
                <a:srgbClr val="0000FF"/>
              </a:solidFill>
              <a:latin typeface="Amatic SC"/>
              <a:ea typeface="Amatic SC"/>
              <a:cs typeface="Amatic SC"/>
              <a:sym typeface="Amatic SC"/>
            </a:endParaRPr>
          </a:p>
        </p:txBody>
      </p:sp>
      <p:pic>
        <p:nvPicPr>
          <p:cNvPr id="92" name="Shape 92" descr="Image result for hopi food"/>
          <p:cNvPicPr preferRelativeResize="0"/>
          <p:nvPr/>
        </p:nvPicPr>
        <p:blipFill>
          <a:blip r:embed="rId3">
            <a:alphaModFix/>
          </a:blip>
          <a:stretch>
            <a:fillRect/>
          </a:stretch>
        </p:blipFill>
        <p:spPr>
          <a:xfrm>
            <a:off x="6979700" y="1646350"/>
            <a:ext cx="1726924" cy="2167774"/>
          </a:xfrm>
          <a:prstGeom prst="rect">
            <a:avLst/>
          </a:prstGeom>
          <a:noFill/>
          <a:ln>
            <a:noFill/>
          </a:ln>
        </p:spPr>
      </p:pic>
      <p:pic>
        <p:nvPicPr>
          <p:cNvPr id="93" name="Shape 93" descr="Image result for hopi food"/>
          <p:cNvPicPr preferRelativeResize="0"/>
          <p:nvPr/>
        </p:nvPicPr>
        <p:blipFill>
          <a:blip r:embed="rId4">
            <a:alphaModFix/>
          </a:blip>
          <a:stretch>
            <a:fillRect/>
          </a:stretch>
        </p:blipFill>
        <p:spPr>
          <a:xfrm>
            <a:off x="172725" y="1980924"/>
            <a:ext cx="2493075" cy="1781550"/>
          </a:xfrm>
          <a:prstGeom prst="rect">
            <a:avLst/>
          </a:prstGeom>
          <a:noFill/>
          <a:ln>
            <a:noFill/>
          </a:ln>
        </p:spPr>
      </p:pic>
      <p:sp>
        <p:nvSpPr>
          <p:cNvPr id="94" name="Shape 94"/>
          <p:cNvSpPr txBox="1"/>
          <p:nvPr/>
        </p:nvSpPr>
        <p:spPr>
          <a:xfrm>
            <a:off x="5421500" y="-427825"/>
            <a:ext cx="3000000" cy="3000000"/>
          </a:xfrm>
          <a:prstGeom prst="rect">
            <a:avLst/>
          </a:prstGeom>
          <a:noFill/>
          <a:ln>
            <a:noFill/>
          </a:ln>
        </p:spPr>
        <p:txBody>
          <a:bodyPr lIns="91425" tIns="91425" rIns="91425" bIns="91425" anchor="ctr" anchorCtr="0">
            <a:noAutofit/>
          </a:bodyPr>
          <a:lstStyle/>
          <a:p>
            <a:pPr marL="190500" marR="190500" lvl="0" indent="0" rtl="0">
              <a:lnSpc>
                <a:spcPct val="115000"/>
              </a:lnSpc>
              <a:spcBef>
                <a:spcPts val="1200"/>
              </a:spcBef>
              <a:buNone/>
            </a:pPr>
            <a:r>
              <a:rPr lang="en" sz="1000">
                <a:solidFill>
                  <a:srgbClr val="9F9F9F"/>
                </a:solidFill>
                <a:highlight>
                  <a:srgbClr val="F1F1F1"/>
                </a:highlight>
              </a:rPr>
              <a:t>:</a:t>
            </a:r>
          </a:p>
        </p:txBody>
      </p:sp>
      <p:pic>
        <p:nvPicPr>
          <p:cNvPr id="95" name="Shape 95" descr="Related image"/>
          <p:cNvPicPr preferRelativeResize="0"/>
          <p:nvPr/>
        </p:nvPicPr>
        <p:blipFill>
          <a:blip r:embed="rId5">
            <a:alphaModFix/>
          </a:blip>
          <a:stretch>
            <a:fillRect/>
          </a:stretch>
        </p:blipFill>
        <p:spPr>
          <a:xfrm>
            <a:off x="6979700" y="4037124"/>
            <a:ext cx="1441800" cy="961200"/>
          </a:xfrm>
          <a:prstGeom prst="rect">
            <a:avLst/>
          </a:prstGeom>
          <a:noFill/>
          <a:ln>
            <a:noFill/>
          </a:ln>
        </p:spPr>
      </p:pic>
      <p:sp>
        <p:nvSpPr>
          <p:cNvPr id="96" name="Shape 96"/>
          <p:cNvSpPr txBox="1"/>
          <p:nvPr/>
        </p:nvSpPr>
        <p:spPr>
          <a:xfrm>
            <a:off x="2860125" y="1574900"/>
            <a:ext cx="4019400" cy="3474600"/>
          </a:xfrm>
          <a:prstGeom prst="rect">
            <a:avLst/>
          </a:prstGeom>
          <a:noFill/>
          <a:ln>
            <a:noFill/>
          </a:ln>
        </p:spPr>
        <p:txBody>
          <a:bodyPr lIns="91425" tIns="91425" rIns="91425" bIns="91425" anchor="ctr" anchorCtr="0">
            <a:noAutofit/>
          </a:bodyPr>
          <a:lstStyle/>
          <a:p>
            <a:pPr marR="190500" lvl="0" rtl="0">
              <a:lnSpc>
                <a:spcPct val="115000"/>
              </a:lnSpc>
              <a:spcBef>
                <a:spcPts val="0"/>
              </a:spcBef>
              <a:buNone/>
            </a:pPr>
            <a:r>
              <a:rPr lang="en" sz="2400">
                <a:solidFill>
                  <a:srgbClr val="FF00FF"/>
                </a:solidFill>
                <a:highlight>
                  <a:srgbClr val="F1F1F1"/>
                </a:highlight>
                <a:latin typeface="Amatic SC"/>
                <a:ea typeface="Amatic SC"/>
                <a:cs typeface="Amatic SC"/>
                <a:sym typeface="Amatic SC"/>
              </a:rPr>
              <a:t>Crops:beans,sqaush,corn,nuts,greens,herbs,</a:t>
            </a:r>
          </a:p>
          <a:p>
            <a:pPr marR="190500" lvl="0" rtl="0">
              <a:lnSpc>
                <a:spcPct val="115000"/>
              </a:lnSpc>
              <a:spcBef>
                <a:spcPts val="0"/>
              </a:spcBef>
              <a:buNone/>
            </a:pPr>
            <a:endParaRPr sz="2400">
              <a:solidFill>
                <a:srgbClr val="FF00FF"/>
              </a:solidFill>
              <a:highlight>
                <a:srgbClr val="F1F1F1"/>
              </a:highlight>
              <a:latin typeface="Amatic SC"/>
              <a:ea typeface="Amatic SC"/>
              <a:cs typeface="Amatic SC"/>
              <a:sym typeface="Amatic SC"/>
            </a:endParaRPr>
          </a:p>
          <a:p>
            <a:pPr marL="457200" marR="190500" lvl="0" indent="-381000" rtl="0">
              <a:lnSpc>
                <a:spcPct val="115000"/>
              </a:lnSpc>
              <a:spcBef>
                <a:spcPts val="0"/>
              </a:spcBef>
              <a:buClr>
                <a:srgbClr val="FF00FF"/>
              </a:buClr>
              <a:buSzPct val="100000"/>
              <a:buFont typeface="Amatic SC"/>
              <a:buChar char="●"/>
            </a:pPr>
            <a:r>
              <a:rPr lang="en" sz="2400">
                <a:solidFill>
                  <a:srgbClr val="FF00FF"/>
                </a:solidFill>
                <a:highlight>
                  <a:srgbClr val="F1F1F1"/>
                </a:highlight>
                <a:latin typeface="Amatic SC"/>
                <a:ea typeface="Amatic SC"/>
                <a:cs typeface="Amatic SC"/>
                <a:sym typeface="Amatic SC"/>
              </a:rPr>
              <a:t>Fruits:berries,currants,</a:t>
            </a:r>
          </a:p>
          <a:p>
            <a:pPr marR="190500" lvl="0" rtl="0">
              <a:lnSpc>
                <a:spcPct val="115000"/>
              </a:lnSpc>
              <a:spcBef>
                <a:spcPts val="0"/>
              </a:spcBef>
              <a:buNone/>
            </a:pPr>
            <a:endParaRPr sz="2400">
              <a:solidFill>
                <a:srgbClr val="FF00FF"/>
              </a:solidFill>
              <a:highlight>
                <a:srgbClr val="F1F1F1"/>
              </a:highlight>
              <a:latin typeface="Amatic SC"/>
              <a:ea typeface="Amatic SC"/>
              <a:cs typeface="Amatic SC"/>
              <a:sym typeface="Amatic SC"/>
            </a:endParaRPr>
          </a:p>
          <a:p>
            <a:pPr marL="457200" marR="190500" lvl="0" indent="-381000" rtl="0">
              <a:lnSpc>
                <a:spcPct val="115000"/>
              </a:lnSpc>
              <a:spcBef>
                <a:spcPts val="0"/>
              </a:spcBef>
              <a:buClr>
                <a:srgbClr val="FF00FF"/>
              </a:buClr>
              <a:buSzPct val="100000"/>
              <a:buFont typeface="Amatic SC"/>
              <a:buChar char="●"/>
            </a:pPr>
            <a:r>
              <a:rPr lang="en" sz="2400">
                <a:solidFill>
                  <a:srgbClr val="FF00FF"/>
                </a:solidFill>
                <a:highlight>
                  <a:srgbClr val="F1F1F1"/>
                </a:highlight>
                <a:latin typeface="Amatic SC"/>
                <a:ea typeface="Amatic SC"/>
                <a:cs typeface="Amatic SC"/>
                <a:sym typeface="Amatic SC"/>
              </a:rPr>
              <a:t>Meat:deer,turkeys,and antalops</a:t>
            </a:r>
          </a:p>
          <a:p>
            <a:pPr marR="190500" lvl="0" rtl="0">
              <a:lnSpc>
                <a:spcPct val="115000"/>
              </a:lnSpc>
              <a:spcBef>
                <a:spcPts val="0"/>
              </a:spcBef>
              <a:buNone/>
            </a:pPr>
            <a:endParaRPr sz="2400">
              <a:solidFill>
                <a:srgbClr val="FF00FF"/>
              </a:solidFill>
              <a:highlight>
                <a:srgbClr val="F1F1F1"/>
              </a:highlight>
              <a:latin typeface="Amatic SC"/>
              <a:ea typeface="Amatic SC"/>
              <a:cs typeface="Amatic SC"/>
              <a:sym typeface="Amatic SC"/>
            </a:endParaRPr>
          </a:p>
          <a:p>
            <a:pPr marR="190500" lvl="0" rtl="0">
              <a:lnSpc>
                <a:spcPct val="115000"/>
              </a:lnSpc>
              <a:spcBef>
                <a:spcPts val="0"/>
              </a:spcBef>
              <a:buSzPct val="45833"/>
              <a:buNone/>
            </a:pPr>
            <a:r>
              <a:rPr lang="en" sz="2400">
                <a:solidFill>
                  <a:srgbClr val="FF00FF"/>
                </a:solidFill>
                <a:highlight>
                  <a:srgbClr val="F1F1F1"/>
                </a:highlight>
                <a:latin typeface="Amatic SC"/>
                <a:ea typeface="Amatic SC"/>
                <a:cs typeface="Amatic SC"/>
                <a:sym typeface="Amatic SC"/>
              </a:rPr>
              <a:t>Also they used deer skin and turkey feathers for clothing.</a:t>
            </a:r>
          </a:p>
          <a:p>
            <a:pPr marR="190500" lvl="0" rtl="0">
              <a:lnSpc>
                <a:spcPct val="115000"/>
              </a:lnSpc>
              <a:spcBef>
                <a:spcPts val="0"/>
              </a:spcBef>
              <a:buNone/>
            </a:pPr>
            <a:endParaRPr sz="2400">
              <a:solidFill>
                <a:srgbClr val="FF00FF"/>
              </a:solidFill>
              <a:highlight>
                <a:srgbClr val="F1F1F1"/>
              </a:highlight>
              <a:latin typeface="Amatic SC"/>
              <a:ea typeface="Amatic SC"/>
              <a:cs typeface="Amatic SC"/>
              <a:sym typeface="Amatic SC"/>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55CC"/>
        </a:solidFill>
        <a:effectLst/>
      </p:bgPr>
    </p:bg>
    <p:spTree>
      <p:nvGrpSpPr>
        <p:cNvPr id="1" name="Shape 100"/>
        <p:cNvGrpSpPr/>
        <p:nvPr/>
      </p:nvGrpSpPr>
      <p:grpSpPr>
        <a:xfrm>
          <a:off x="0" y="0"/>
          <a:ext cx="0" cy="0"/>
          <a:chOff x="0" y="0"/>
          <a:chExt cx="0" cy="0"/>
        </a:xfrm>
      </p:grpSpPr>
      <p:sp>
        <p:nvSpPr>
          <p:cNvPr id="101" name="Shape 101"/>
          <p:cNvSpPr txBox="1"/>
          <p:nvPr/>
        </p:nvSpPr>
        <p:spPr>
          <a:xfrm>
            <a:off x="0" y="0"/>
            <a:ext cx="8907600" cy="4758600"/>
          </a:xfrm>
          <a:prstGeom prst="rect">
            <a:avLst/>
          </a:prstGeom>
          <a:noFill/>
          <a:ln>
            <a:noFill/>
          </a:ln>
        </p:spPr>
        <p:txBody>
          <a:bodyPr lIns="91425" tIns="91425" rIns="91425" bIns="91425" anchor="t" anchorCtr="0">
            <a:noAutofit/>
          </a:bodyPr>
          <a:lstStyle/>
          <a:p>
            <a:pPr lvl="0" rtl="0">
              <a:spcBef>
                <a:spcPts val="0"/>
              </a:spcBef>
              <a:buNone/>
            </a:pPr>
            <a:r>
              <a:rPr lang="en" sz="3000"/>
              <a:t>Community Resources: by Preston LePage</a:t>
            </a:r>
          </a:p>
          <a:p>
            <a:pPr lvl="0">
              <a:spcBef>
                <a:spcPts val="0"/>
              </a:spcBef>
              <a:buNone/>
            </a:pPr>
            <a:endParaRPr sz="2400"/>
          </a:p>
          <a:p>
            <a:pPr lvl="0">
              <a:spcBef>
                <a:spcPts val="0"/>
              </a:spcBef>
              <a:buNone/>
            </a:pPr>
            <a:r>
              <a:rPr lang="en" sz="2400" u="sng"/>
              <a:t>men:</a:t>
            </a:r>
            <a:r>
              <a:rPr lang="en" sz="2400"/>
              <a:t> hunted deer, antelope, and small game</a:t>
            </a:r>
          </a:p>
          <a:p>
            <a:pPr lvl="0">
              <a:spcBef>
                <a:spcPts val="0"/>
              </a:spcBef>
              <a:buNone/>
            </a:pPr>
            <a:endParaRPr sz="2400"/>
          </a:p>
          <a:p>
            <a:pPr lvl="0">
              <a:spcBef>
                <a:spcPts val="0"/>
              </a:spcBef>
              <a:buNone/>
            </a:pPr>
            <a:r>
              <a:rPr lang="en" sz="2400" u="sng"/>
              <a:t>women:</a:t>
            </a:r>
            <a:r>
              <a:rPr lang="en" sz="2400"/>
              <a:t> searched for nuts, berries, and herbs</a:t>
            </a:r>
          </a:p>
          <a:p>
            <a:pPr lvl="0">
              <a:spcBef>
                <a:spcPts val="0"/>
              </a:spcBef>
              <a:buNone/>
            </a:pPr>
            <a:endParaRPr sz="2400"/>
          </a:p>
          <a:p>
            <a:pPr lvl="0" rtl="0">
              <a:spcBef>
                <a:spcPts val="0"/>
              </a:spcBef>
              <a:buNone/>
            </a:pPr>
            <a:r>
              <a:rPr lang="en" sz="2400" u="sng"/>
              <a:t>Fun Fact:</a:t>
            </a:r>
            <a:r>
              <a:rPr lang="en" sz="2400"/>
              <a:t> When the children are born, the parents wait 20 days and then they hold the child facing the sun, and then give it a name. </a:t>
            </a:r>
          </a:p>
        </p:txBody>
      </p:sp>
      <p:pic>
        <p:nvPicPr>
          <p:cNvPr id="102" name="Shape 102" descr="Image result for hopi"/>
          <p:cNvPicPr preferRelativeResize="0"/>
          <p:nvPr/>
        </p:nvPicPr>
        <p:blipFill>
          <a:blip r:embed="rId3">
            <a:alphaModFix/>
          </a:blip>
          <a:stretch>
            <a:fillRect/>
          </a:stretch>
        </p:blipFill>
        <p:spPr>
          <a:xfrm>
            <a:off x="4970075" y="3308952"/>
            <a:ext cx="3986824" cy="1772724"/>
          </a:xfrm>
          <a:prstGeom prst="rect">
            <a:avLst/>
          </a:prstGeom>
          <a:noFill/>
          <a:ln>
            <a:noFill/>
          </a:ln>
        </p:spPr>
      </p:pic>
      <p:pic>
        <p:nvPicPr>
          <p:cNvPr id="103" name="Shape 103" descr="Image result for hopi men"/>
          <p:cNvPicPr preferRelativeResize="0"/>
          <p:nvPr/>
        </p:nvPicPr>
        <p:blipFill>
          <a:blip r:embed="rId4">
            <a:alphaModFix/>
          </a:blip>
          <a:stretch>
            <a:fillRect/>
          </a:stretch>
        </p:blipFill>
        <p:spPr>
          <a:xfrm>
            <a:off x="416450" y="3556550"/>
            <a:ext cx="3986824" cy="1631974"/>
          </a:xfrm>
          <a:prstGeom prst="rect">
            <a:avLst/>
          </a:prstGeom>
          <a:noFill/>
          <a:ln>
            <a:noFill/>
          </a:ln>
        </p:spPr>
      </p:pic>
      <p:sp>
        <p:nvSpPr>
          <p:cNvPr id="104" name="Shape 104" descr="THE HOPI   An hour long video documentary about the Hopi, their ceremonies, history and prophecy's. This in depth video has been months in the making and reveals some important new information with approximately 30 minutes devoted to prophecy alone! Originally this video was on a subscription basis for a fifteen dollar donation, but considering the importance of it I thought I would make it public with the caveat of saying that I would be pleased if you will still donate whatever you can for the effort involved. You may do this at: http://www.thenativeamericantaoist.com/ where it says DONATIONS FOR HOPI VIDEO. I wish to thank those who have donated, but they seem to always donate and I don't think they would mind me making this public. I said I would do so at some point!  Many Blessings Thunderhands." title="THE HOPI...a Documentary!">
            <a:hlinkClick r:id="rId5"/>
          </p:cNvPr>
          <p:cNvSpPr/>
          <p:nvPr/>
        </p:nvSpPr>
        <p:spPr>
          <a:xfrm>
            <a:off x="7637725" y="0"/>
            <a:ext cx="1319174" cy="1335425"/>
          </a:xfrm>
          <a:prstGeom prst="rect">
            <a:avLst/>
          </a:prstGeom>
          <a:blipFill>
            <a:blip r:embed="rId6">
              <a:alphaModFix/>
            </a:blip>
            <a:stretch>
              <a:fillRect/>
            </a:stretch>
          </a:blipFill>
          <a:ln>
            <a:noFill/>
          </a:ln>
        </p:spPr>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0" y="65675"/>
            <a:ext cx="9212100" cy="5143500"/>
          </a:xfrm>
          <a:prstGeom prst="rect">
            <a:avLst/>
          </a:prstGeom>
          <a:solidFill>
            <a:srgbClr val="FF00FF"/>
          </a:solidFill>
        </p:spPr>
        <p:txBody>
          <a:bodyPr lIns="91425" tIns="91425" rIns="91425" bIns="91425" anchor="t" anchorCtr="0">
            <a:noAutofit/>
          </a:bodyPr>
          <a:lstStyle/>
          <a:p>
            <a:pPr lvl="0" rtl="0">
              <a:spcBef>
                <a:spcPts val="0"/>
              </a:spcBef>
              <a:buNone/>
            </a:pPr>
            <a:r>
              <a:rPr lang="en" sz="2400" b="1">
                <a:solidFill>
                  <a:srgbClr val="FFFFFF"/>
                </a:solidFill>
                <a:latin typeface="Amatic SC"/>
                <a:ea typeface="Amatic SC"/>
                <a:cs typeface="Amatic SC"/>
                <a:sym typeface="Amatic SC"/>
              </a:rPr>
              <a:t>Location: (now) northeastern   arizona.</a:t>
            </a:r>
          </a:p>
          <a:p>
            <a:pPr lvl="0" rtl="0">
              <a:spcBef>
                <a:spcPts val="0"/>
              </a:spcBef>
              <a:buNone/>
            </a:pPr>
            <a:r>
              <a:rPr lang="en" sz="2400" b="1">
                <a:solidFill>
                  <a:srgbClr val="FFFFFF"/>
                </a:solidFill>
                <a:latin typeface="Amatic SC"/>
                <a:ea typeface="Amatic SC"/>
                <a:cs typeface="Amatic SC"/>
                <a:sym typeface="Amatic SC"/>
              </a:rPr>
              <a:t>geographical features:</a:t>
            </a:r>
          </a:p>
          <a:p>
            <a:pPr marL="457200" lvl="0" indent="-381000" rtl="0">
              <a:spcBef>
                <a:spcPts val="0"/>
              </a:spcBef>
              <a:buClr>
                <a:srgbClr val="FFFFFF"/>
              </a:buClr>
              <a:buSzPct val="100000"/>
              <a:buFont typeface="Amatic SC"/>
            </a:pPr>
            <a:r>
              <a:rPr lang="en" sz="2400" b="1">
                <a:solidFill>
                  <a:srgbClr val="FFFFFF"/>
                </a:solidFill>
                <a:latin typeface="Amatic SC"/>
                <a:ea typeface="Amatic SC"/>
                <a:cs typeface="Amatic SC"/>
                <a:sym typeface="Amatic SC"/>
              </a:rPr>
              <a:t>Monument Valley</a:t>
            </a:r>
          </a:p>
          <a:p>
            <a:pPr marL="457200" lvl="0" indent="-381000" rtl="0">
              <a:spcBef>
                <a:spcPts val="0"/>
              </a:spcBef>
              <a:buClr>
                <a:srgbClr val="FFFFFF"/>
              </a:buClr>
              <a:buSzPct val="100000"/>
              <a:buFont typeface="Amatic SC"/>
            </a:pPr>
            <a:r>
              <a:rPr lang="en" sz="2400" b="1">
                <a:solidFill>
                  <a:srgbClr val="FFFFFF"/>
                </a:solidFill>
                <a:latin typeface="Amatic SC"/>
                <a:ea typeface="Amatic SC"/>
                <a:cs typeface="Amatic SC"/>
                <a:sym typeface="Amatic SC"/>
              </a:rPr>
              <a:t>Colorado River (to the west)</a:t>
            </a:r>
          </a:p>
          <a:p>
            <a:pPr marL="457200" lvl="0" indent="-381000" rtl="0">
              <a:spcBef>
                <a:spcPts val="0"/>
              </a:spcBef>
              <a:buClr>
                <a:srgbClr val="FFFFFF"/>
              </a:buClr>
              <a:buSzPct val="100000"/>
              <a:buFont typeface="Amatic SC"/>
            </a:pPr>
            <a:r>
              <a:rPr lang="en" sz="2400" b="1">
                <a:solidFill>
                  <a:srgbClr val="FFFFFF"/>
                </a:solidFill>
                <a:latin typeface="Amatic SC"/>
                <a:ea typeface="Amatic SC"/>
                <a:cs typeface="Amatic SC"/>
                <a:sym typeface="Amatic SC"/>
              </a:rPr>
              <a:t>Rocky Mountains (to the north)</a:t>
            </a:r>
          </a:p>
          <a:p>
            <a:pPr lvl="0" rtl="0">
              <a:spcBef>
                <a:spcPts val="0"/>
              </a:spcBef>
              <a:buNone/>
            </a:pPr>
            <a:r>
              <a:rPr lang="en" sz="2400" b="1">
                <a:solidFill>
                  <a:srgbClr val="FFFFFF"/>
                </a:solidFill>
                <a:latin typeface="Amatic SC"/>
                <a:ea typeface="Amatic SC"/>
                <a:cs typeface="Amatic SC"/>
                <a:sym typeface="Amatic SC"/>
              </a:rPr>
              <a:t>Climate:</a:t>
            </a:r>
          </a:p>
          <a:p>
            <a:pPr marL="457200" lvl="0" indent="-381000" rtl="0">
              <a:spcBef>
                <a:spcPts val="0"/>
              </a:spcBef>
              <a:buClr>
                <a:srgbClr val="FFFFFF"/>
              </a:buClr>
              <a:buSzPct val="100000"/>
              <a:buFont typeface="Amatic SC"/>
            </a:pPr>
            <a:r>
              <a:rPr lang="en" sz="2400" b="1">
                <a:solidFill>
                  <a:srgbClr val="FFFFFF"/>
                </a:solidFill>
                <a:latin typeface="Amatic SC"/>
                <a:ea typeface="Amatic SC"/>
                <a:cs typeface="Amatic SC"/>
                <a:sym typeface="Amatic SC"/>
              </a:rPr>
              <a:t>Very dry with little rainfall</a:t>
            </a:r>
          </a:p>
          <a:p>
            <a:pPr marL="457200" lvl="0" indent="-381000" rtl="0">
              <a:spcBef>
                <a:spcPts val="0"/>
              </a:spcBef>
              <a:buClr>
                <a:srgbClr val="FFFFFF"/>
              </a:buClr>
              <a:buSzPct val="100000"/>
              <a:buFont typeface="Amatic SC"/>
            </a:pPr>
            <a:r>
              <a:rPr lang="en" sz="2400" b="1">
                <a:solidFill>
                  <a:srgbClr val="FFFFFF"/>
                </a:solidFill>
                <a:latin typeface="Amatic SC"/>
                <a:ea typeface="Amatic SC"/>
                <a:cs typeface="Amatic SC"/>
                <a:sym typeface="Amatic SC"/>
              </a:rPr>
              <a:t>43-67 degrees Fahrenheit in winter</a:t>
            </a:r>
          </a:p>
          <a:p>
            <a:pPr marL="457200" lvl="0" indent="-381000" rtl="0">
              <a:spcBef>
                <a:spcPts val="0"/>
              </a:spcBef>
              <a:buClr>
                <a:srgbClr val="FFFFFF"/>
              </a:buClr>
              <a:buSzPct val="100000"/>
              <a:buFont typeface="Amatic SC"/>
            </a:pPr>
            <a:r>
              <a:rPr lang="en" sz="2400" b="1">
                <a:solidFill>
                  <a:srgbClr val="FFFFFF"/>
                </a:solidFill>
                <a:latin typeface="Amatic SC"/>
                <a:ea typeface="Amatic SC"/>
                <a:cs typeface="Amatic SC"/>
                <a:sym typeface="Amatic SC"/>
              </a:rPr>
              <a:t>81-106 degrees fahrenheit in the summer</a:t>
            </a:r>
          </a:p>
          <a:p>
            <a:pPr lvl="0" rtl="0">
              <a:spcBef>
                <a:spcPts val="0"/>
              </a:spcBef>
              <a:buNone/>
            </a:pPr>
            <a:endParaRPr sz="2400" b="1">
              <a:solidFill>
                <a:srgbClr val="FFFFFF"/>
              </a:solidFill>
              <a:latin typeface="Amatic SC"/>
              <a:ea typeface="Amatic SC"/>
              <a:cs typeface="Amatic SC"/>
              <a:sym typeface="Amatic SC"/>
            </a:endParaRPr>
          </a:p>
          <a:p>
            <a:pPr lvl="0" rtl="0">
              <a:spcBef>
                <a:spcPts val="0"/>
              </a:spcBef>
              <a:buNone/>
            </a:pPr>
            <a:endParaRPr sz="2400" b="1">
              <a:solidFill>
                <a:srgbClr val="FFFFFF"/>
              </a:solidFill>
              <a:latin typeface="Amatic SC"/>
              <a:ea typeface="Amatic SC"/>
              <a:cs typeface="Amatic SC"/>
              <a:sym typeface="Amatic SC"/>
            </a:endParaRPr>
          </a:p>
          <a:p>
            <a:pPr lvl="0" rtl="0">
              <a:spcBef>
                <a:spcPts val="0"/>
              </a:spcBef>
              <a:buNone/>
            </a:pPr>
            <a:endParaRPr sz="2400" b="1">
              <a:solidFill>
                <a:srgbClr val="FFFFFF"/>
              </a:solidFill>
              <a:latin typeface="Amatic SC"/>
              <a:ea typeface="Amatic SC"/>
              <a:cs typeface="Amatic SC"/>
              <a:sym typeface="Amatic SC"/>
            </a:endParaRPr>
          </a:p>
          <a:p>
            <a:pPr lvl="0" rtl="0">
              <a:spcBef>
                <a:spcPts val="0"/>
              </a:spcBef>
              <a:buNone/>
            </a:pPr>
            <a:r>
              <a:rPr lang="en" sz="3600">
                <a:latin typeface="Pinyon Script"/>
                <a:ea typeface="Pinyon Script"/>
                <a:cs typeface="Pinyon Script"/>
                <a:sym typeface="Pinyon Script"/>
              </a:rPr>
              <a:t> </a:t>
            </a:r>
          </a:p>
          <a:p>
            <a:pPr lvl="0" rtl="0">
              <a:spcBef>
                <a:spcPts val="0"/>
              </a:spcBef>
              <a:buNone/>
            </a:pPr>
            <a:endParaRPr sz="3600">
              <a:latin typeface="Pinyon Script"/>
              <a:ea typeface="Pinyon Script"/>
              <a:cs typeface="Pinyon Script"/>
              <a:sym typeface="Pinyon Script"/>
            </a:endParaRPr>
          </a:p>
        </p:txBody>
      </p:sp>
      <p:pic>
        <p:nvPicPr>
          <p:cNvPr id="110" name="Shape 110"/>
          <p:cNvPicPr preferRelativeResize="0"/>
          <p:nvPr/>
        </p:nvPicPr>
        <p:blipFill>
          <a:blip r:embed="rId3">
            <a:alphaModFix/>
          </a:blip>
          <a:stretch>
            <a:fillRect/>
          </a:stretch>
        </p:blipFill>
        <p:spPr>
          <a:xfrm>
            <a:off x="6531025" y="971408"/>
            <a:ext cx="2558050" cy="3053650"/>
          </a:xfrm>
          <a:prstGeom prst="rect">
            <a:avLst/>
          </a:prstGeom>
          <a:noFill/>
          <a:ln>
            <a:noFill/>
          </a:ln>
        </p:spPr>
      </p:pic>
      <p:sp>
        <p:nvSpPr>
          <p:cNvPr id="111" name="Shape 111"/>
          <p:cNvSpPr txBox="1">
            <a:spLocks noGrp="1"/>
          </p:cNvSpPr>
          <p:nvPr>
            <p:ph type="title"/>
          </p:nvPr>
        </p:nvSpPr>
        <p:spPr>
          <a:xfrm>
            <a:off x="3717800" y="0"/>
            <a:ext cx="5426100" cy="971400"/>
          </a:xfrm>
          <a:prstGeom prst="rect">
            <a:avLst/>
          </a:prstGeom>
          <a:solidFill>
            <a:srgbClr val="0000FF"/>
          </a:solidFill>
        </p:spPr>
        <p:txBody>
          <a:bodyPr lIns="91425" tIns="91425" rIns="91425" bIns="91425" anchor="t" anchorCtr="0">
            <a:noAutofit/>
          </a:bodyPr>
          <a:lstStyle/>
          <a:p>
            <a:pPr lvl="0" rtl="0">
              <a:spcBef>
                <a:spcPts val="0"/>
              </a:spcBef>
              <a:buNone/>
            </a:pPr>
            <a:r>
              <a:rPr lang="en">
                <a:latin typeface="Arial"/>
                <a:ea typeface="Arial"/>
                <a:cs typeface="Arial"/>
                <a:sym typeface="Arial"/>
              </a:rPr>
              <a:t>Geography   </a:t>
            </a:r>
            <a:r>
              <a:rPr lang="en" sz="1400">
                <a:latin typeface="Arial"/>
                <a:ea typeface="Arial"/>
                <a:cs typeface="Arial"/>
                <a:sym typeface="Arial"/>
              </a:rPr>
              <a:t>by Yatziri</a:t>
            </a:r>
          </a:p>
        </p:txBody>
      </p:sp>
      <p:pic>
        <p:nvPicPr>
          <p:cNvPr id="112" name="Shape 112"/>
          <p:cNvPicPr preferRelativeResize="0"/>
          <p:nvPr/>
        </p:nvPicPr>
        <p:blipFill>
          <a:blip r:embed="rId4">
            <a:alphaModFix/>
          </a:blip>
          <a:stretch>
            <a:fillRect/>
          </a:stretch>
        </p:blipFill>
        <p:spPr>
          <a:xfrm>
            <a:off x="4211325" y="2691724"/>
            <a:ext cx="3838424" cy="2451775"/>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Thank You For Watching</a:t>
            </a:r>
          </a:p>
        </p:txBody>
      </p:sp>
      <p:sp>
        <p:nvSpPr>
          <p:cNvPr id="118" name="Shape 118"/>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119" name="Shape 119" descr="Image result for good ending for a slide show"/>
          <p:cNvPicPr preferRelativeResize="0"/>
          <p:nvPr/>
        </p:nvPicPr>
        <p:blipFill>
          <a:blip r:embed="rId3">
            <a:alphaModFix/>
          </a:blip>
          <a:stretch>
            <a:fillRect/>
          </a:stretch>
        </p:blipFill>
        <p:spPr>
          <a:xfrm>
            <a:off x="247175" y="1000450"/>
            <a:ext cx="8896824" cy="4066850"/>
          </a:xfrm>
          <a:prstGeom prst="rect">
            <a:avLst/>
          </a:prstGeom>
          <a:noFill/>
          <a:ln>
            <a:noFill/>
          </a:ln>
        </p:spPr>
      </p:pic>
    </p:spTree>
  </p:cSld>
  <p:clrMapOvr>
    <a:masterClrMapping/>
  </p:clrMapOvr>
  <p:transition spd="slow">
    <p:push dir="r"/>
  </p:transition>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291</Words>
  <Application>Microsoft Office PowerPoint</Application>
  <PresentationFormat>On-screen Show (16:9)</PresentationFormat>
  <Paragraphs>52</Paragraphs>
  <Slides>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Amatic SC</vt:lpstr>
      <vt:lpstr>Merriweather</vt:lpstr>
      <vt:lpstr>Pinyon Script</vt:lpstr>
      <vt:lpstr>Georgia</vt:lpstr>
      <vt:lpstr>Playfair Display</vt:lpstr>
      <vt:lpstr>Ultra</vt:lpstr>
      <vt:lpstr>Source Code Pro</vt:lpstr>
      <vt:lpstr>Alegreya</vt:lpstr>
      <vt:lpstr>beach-day</vt:lpstr>
      <vt:lpstr>Hopi Tribe</vt:lpstr>
      <vt:lpstr>    Hopi Tribe Fashion: Avery Michael</vt:lpstr>
      <vt:lpstr>Homes by Judge </vt:lpstr>
      <vt:lpstr>Native American Foods</vt:lpstr>
      <vt:lpstr>PowerPoint Presentation</vt:lpstr>
      <vt:lpstr>Geography   by Yatziri</vt:lpstr>
      <vt:lpstr>Thank You For Watching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Hopi Tribe</dc:title>
  <dc:creator>Bidlack, Kaitlyn</dc:creator>
  <cp:lastModifiedBy>Bidlack, Kaitlyn</cp:lastModifiedBy>
  <cp:revision>1</cp:revision>
  <dcterms:modified xsi:type="dcterms:W3CDTF">2016-10-17T18:57:08Z</dcterms:modified>
</cp:coreProperties>
</file>